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52" r:id="rId3"/>
    <p:sldId id="324" r:id="rId4"/>
    <p:sldId id="257" r:id="rId5"/>
    <p:sldId id="288" r:id="rId6"/>
    <p:sldId id="468" r:id="rId7"/>
    <p:sldId id="472" r:id="rId8"/>
    <p:sldId id="463" r:id="rId9"/>
    <p:sldId id="291" r:id="rId10"/>
    <p:sldId id="458" r:id="rId11"/>
    <p:sldId id="469" r:id="rId12"/>
    <p:sldId id="456" r:id="rId13"/>
    <p:sldId id="464" r:id="rId14"/>
    <p:sldId id="447" r:id="rId15"/>
    <p:sldId id="467" r:id="rId16"/>
  </p:sldIdLst>
  <p:sldSz cx="18288000" cy="10287000"/>
  <p:notesSz cx="9144000" cy="6858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1" userDrawn="1">
          <p15:clr>
            <a:srgbClr val="000000"/>
          </p15:clr>
        </p15:guide>
        <p15:guide id="2" pos="5760" userDrawn="1">
          <p15:clr>
            <a:srgbClr val="000000"/>
          </p15:clr>
        </p15:guide>
        <p15:guide id="3" pos="108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j3PMR5Oe7TPLebyVusHzO7dHdOj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iliano Tomás Jones Herrera (maxjones)" initials="MTJH(" lastIdx="3" clrIdx="0">
    <p:extLst>
      <p:ext uri="{19B8F6BF-5375-455C-9EA6-DF929625EA0E}">
        <p15:presenceInfo xmlns:p15="http://schemas.microsoft.com/office/powerpoint/2012/main" userId="Maximiliano Tomás Jones Herrera (maxjones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FFF"/>
    <a:srgbClr val="33CCFF"/>
    <a:srgbClr val="92D050"/>
    <a:srgbClr val="C0504D"/>
    <a:srgbClr val="4F81BD"/>
    <a:srgbClr val="71E4FF"/>
    <a:srgbClr val="00B0F0"/>
    <a:srgbClr val="000000"/>
    <a:srgbClr val="FFFF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493C1-2F89-4B0C-833F-FAA201A5D4AF}" v="403" dt="2022-03-23T11:43:32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97" autoAdjust="0"/>
    <p:restoredTop sz="78208" autoAdjust="0"/>
  </p:normalViewPr>
  <p:slideViewPr>
    <p:cSldViewPr snapToGrid="0">
      <p:cViewPr varScale="1">
        <p:scale>
          <a:sx n="54" d="100"/>
          <a:sy n="54" d="100"/>
        </p:scale>
        <p:origin x="1458" y="36"/>
      </p:cViewPr>
      <p:guideLst>
        <p:guide orient="horz" pos="791"/>
        <p:guide pos="5760"/>
        <p:guide pos="10818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24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o Tomás Jones Herrera (maxjones)" userId="3b9f000d-ef07-462d-82f8-833208493d79" providerId="ADAL" clId="{F81493C1-2F89-4B0C-833F-FAA201A5D4AF}"/>
    <pc:docChg chg="undo redo custSel addSld delSld modSld sldOrd">
      <pc:chgData name="Maximiliano Tomás Jones Herrera (maxjones)" userId="3b9f000d-ef07-462d-82f8-833208493d79" providerId="ADAL" clId="{F81493C1-2F89-4B0C-833F-FAA201A5D4AF}" dt="2022-03-23T11:43:35.281" v="1709"/>
      <pc:docMkLst>
        <pc:docMk/>
      </pc:docMkLst>
      <pc:sldChg chg="addSp modSp mod">
        <pc:chgData name="Maximiliano Tomás Jones Herrera (maxjones)" userId="3b9f000d-ef07-462d-82f8-833208493d79" providerId="ADAL" clId="{F81493C1-2F89-4B0C-833F-FAA201A5D4AF}" dt="2022-03-23T09:29:52.509" v="6" actId="1076"/>
        <pc:sldMkLst>
          <pc:docMk/>
          <pc:sldMk cId="0" sldId="256"/>
        </pc:sldMkLst>
        <pc:spChg chg="mod">
          <ac:chgData name="Maximiliano Tomás Jones Herrera (maxjones)" userId="3b9f000d-ef07-462d-82f8-833208493d79" providerId="ADAL" clId="{F81493C1-2F89-4B0C-833F-FAA201A5D4AF}" dt="2022-03-23T09:29:06.082" v="0"/>
          <ac:spMkLst>
            <pc:docMk/>
            <pc:sldMk cId="0" sldId="256"/>
            <ac:spMk id="12" creationId="{31D15E7E-5863-4FB5-B949-CE6335660823}"/>
          </ac:spMkLst>
        </pc:spChg>
        <pc:spChg chg="add mod">
          <ac:chgData name="Maximiliano Tomás Jones Herrera (maxjones)" userId="3b9f000d-ef07-462d-82f8-833208493d79" providerId="ADAL" clId="{F81493C1-2F89-4B0C-833F-FAA201A5D4AF}" dt="2022-03-23T09:29:39.109" v="5" actId="14100"/>
          <ac:spMkLst>
            <pc:docMk/>
            <pc:sldMk cId="0" sldId="256"/>
            <ac:spMk id="13" creationId="{15013CA6-2541-41B4-B817-CCFE0597BF41}"/>
          </ac:spMkLst>
        </pc:spChg>
        <pc:spChg chg="mod">
          <ac:chgData name="Maximiliano Tomás Jones Herrera (maxjones)" userId="3b9f000d-ef07-462d-82f8-833208493d79" providerId="ADAL" clId="{F81493C1-2F89-4B0C-833F-FAA201A5D4AF}" dt="2022-03-23T09:29:52.509" v="6" actId="1076"/>
          <ac:spMkLst>
            <pc:docMk/>
            <pc:sldMk cId="0" sldId="256"/>
            <ac:spMk id="15" creationId="{11EBA237-5EA6-4D4B-9F8C-20F0C30C9F99}"/>
          </ac:spMkLst>
        </pc:spChg>
      </pc:sldChg>
      <pc:sldChg chg="addSp modSp mod modAnim">
        <pc:chgData name="Maximiliano Tomás Jones Herrera (maxjones)" userId="3b9f000d-ef07-462d-82f8-833208493d79" providerId="ADAL" clId="{F81493C1-2F89-4B0C-833F-FAA201A5D4AF}" dt="2022-03-23T10:46:17.162" v="409" actId="2711"/>
        <pc:sldMkLst>
          <pc:docMk/>
          <pc:sldMk cId="0" sldId="257"/>
        </pc:sldMkLst>
        <pc:spChg chg="mod">
          <ac:chgData name="Maximiliano Tomás Jones Herrera (maxjones)" userId="3b9f000d-ef07-462d-82f8-833208493d79" providerId="ADAL" clId="{F81493C1-2F89-4B0C-833F-FAA201A5D4AF}" dt="2022-03-23T10:25:25.740" v="352" actId="1076"/>
          <ac:spMkLst>
            <pc:docMk/>
            <pc:sldMk cId="0" sldId="257"/>
            <ac:spMk id="2" creationId="{D9F05C46-70F6-4E03-9746-32F57C2A9224}"/>
          </ac:spMkLst>
        </pc:spChg>
        <pc:spChg chg="add mod">
          <ac:chgData name="Maximiliano Tomás Jones Herrera (maxjones)" userId="3b9f000d-ef07-462d-82f8-833208493d79" providerId="ADAL" clId="{F81493C1-2F89-4B0C-833F-FAA201A5D4AF}" dt="2022-03-23T10:46:17.162" v="409" actId="2711"/>
          <ac:spMkLst>
            <pc:docMk/>
            <pc:sldMk cId="0" sldId="257"/>
            <ac:spMk id="10" creationId="{9DCCF5E1-871E-4FE0-8665-73567F25A1EF}"/>
          </ac:spMkLst>
        </pc:spChg>
        <pc:spChg chg="mod">
          <ac:chgData name="Maximiliano Tomás Jones Herrera (maxjones)" userId="3b9f000d-ef07-462d-82f8-833208493d79" providerId="ADAL" clId="{F81493C1-2F89-4B0C-833F-FAA201A5D4AF}" dt="2022-03-23T10:25:18.625" v="351" actId="1076"/>
          <ac:spMkLst>
            <pc:docMk/>
            <pc:sldMk cId="0" sldId="257"/>
            <ac:spMk id="11" creationId="{381F9E1F-BEE0-4C11-A8D3-A1C1C93D5631}"/>
          </ac:spMkLst>
        </pc:spChg>
        <pc:spChg chg="add mod">
          <ac:chgData name="Maximiliano Tomás Jones Herrera (maxjones)" userId="3b9f000d-ef07-462d-82f8-833208493d79" providerId="ADAL" clId="{F81493C1-2F89-4B0C-833F-FAA201A5D4AF}" dt="2022-03-23T10:17:00.247" v="340" actId="1076"/>
          <ac:spMkLst>
            <pc:docMk/>
            <pc:sldMk cId="0" sldId="257"/>
            <ac:spMk id="13" creationId="{39216051-9B26-4B80-88B3-13E48424A1E7}"/>
          </ac:spMkLst>
        </pc:spChg>
        <pc:spChg chg="add mod">
          <ac:chgData name="Maximiliano Tomás Jones Herrera (maxjones)" userId="3b9f000d-ef07-462d-82f8-833208493d79" providerId="ADAL" clId="{F81493C1-2F89-4B0C-833F-FAA201A5D4AF}" dt="2022-03-23T10:17:00.247" v="340" actId="1076"/>
          <ac:spMkLst>
            <pc:docMk/>
            <pc:sldMk cId="0" sldId="257"/>
            <ac:spMk id="14" creationId="{093EDC70-3A1D-4923-9B93-86222E04511F}"/>
          </ac:spMkLst>
        </pc:spChg>
        <pc:spChg chg="mod">
          <ac:chgData name="Maximiliano Tomás Jones Herrera (maxjones)" userId="3b9f000d-ef07-462d-82f8-833208493d79" providerId="ADAL" clId="{F81493C1-2F89-4B0C-833F-FAA201A5D4AF}" dt="2022-03-23T09:46:10.431" v="39" actId="1037"/>
          <ac:spMkLst>
            <pc:docMk/>
            <pc:sldMk cId="0" sldId="257"/>
            <ac:spMk id="98" creationId="{00000000-0000-0000-0000-000000000000}"/>
          </ac:spMkLst>
        </pc:spChg>
        <pc:spChg chg="mod">
          <ac:chgData name="Maximiliano Tomás Jones Herrera (maxjones)" userId="3b9f000d-ef07-462d-82f8-833208493d79" providerId="ADAL" clId="{F81493C1-2F89-4B0C-833F-FAA201A5D4AF}" dt="2022-03-23T10:17:00.247" v="340" actId="1076"/>
          <ac:spMkLst>
            <pc:docMk/>
            <pc:sldMk cId="0" sldId="257"/>
            <ac:spMk id="102" creationId="{00000000-0000-0000-0000-000000000000}"/>
          </ac:spMkLst>
        </pc:spChg>
        <pc:picChg chg="mod">
          <ac:chgData name="Maximiliano Tomás Jones Herrera (maxjones)" userId="3b9f000d-ef07-462d-82f8-833208493d79" providerId="ADAL" clId="{F81493C1-2F89-4B0C-833F-FAA201A5D4AF}" dt="2022-03-23T10:17:00.247" v="340" actId="1076"/>
          <ac:picMkLst>
            <pc:docMk/>
            <pc:sldMk cId="0" sldId="257"/>
            <ac:picMk id="19" creationId="{2564C154-A28D-420A-BB39-3EDBA7C9B085}"/>
          </ac:picMkLst>
        </pc:picChg>
      </pc:sldChg>
      <pc:sldChg chg="modSp del">
        <pc:chgData name="Maximiliano Tomás Jones Herrera (maxjones)" userId="3b9f000d-ef07-462d-82f8-833208493d79" providerId="ADAL" clId="{F81493C1-2F89-4B0C-833F-FAA201A5D4AF}" dt="2022-03-23T11:33:12.102" v="1476" actId="47"/>
        <pc:sldMkLst>
          <pc:docMk/>
          <pc:sldMk cId="0" sldId="260"/>
        </pc:sldMkLst>
        <pc:spChg chg="mod">
          <ac:chgData name="Maximiliano Tomás Jones Herrera (maxjones)" userId="3b9f000d-ef07-462d-82f8-833208493d79" providerId="ADAL" clId="{F81493C1-2F89-4B0C-833F-FAA201A5D4AF}" dt="2022-03-23T10:57:49.096" v="846" actId="20577"/>
          <ac:spMkLst>
            <pc:docMk/>
            <pc:sldMk cId="0" sldId="260"/>
            <ac:spMk id="14" creationId="{5D44307A-7D80-41DA-AF96-8CF9564C3BCC}"/>
          </ac:spMkLst>
        </pc:spChg>
      </pc:sldChg>
      <pc:sldChg chg="modSp mod ord">
        <pc:chgData name="Maximiliano Tomás Jones Herrera (maxjones)" userId="3b9f000d-ef07-462d-82f8-833208493d79" providerId="ADAL" clId="{F81493C1-2F89-4B0C-833F-FAA201A5D4AF}" dt="2022-03-23T10:49:15.148" v="451" actId="255"/>
        <pc:sldMkLst>
          <pc:docMk/>
          <pc:sldMk cId="1754868922" sldId="288"/>
        </pc:sldMkLst>
        <pc:spChg chg="mod">
          <ac:chgData name="Maximiliano Tomás Jones Herrera (maxjones)" userId="3b9f000d-ef07-462d-82f8-833208493d79" providerId="ADAL" clId="{F81493C1-2F89-4B0C-833F-FAA201A5D4AF}" dt="2022-03-23T10:48:24.536" v="438" actId="20577"/>
          <ac:spMkLst>
            <pc:docMk/>
            <pc:sldMk cId="1754868922" sldId="288"/>
            <ac:spMk id="121" creationId="{00000000-0000-0000-0000-000000000000}"/>
          </ac:spMkLst>
        </pc:spChg>
        <pc:spChg chg="mod">
          <ac:chgData name="Maximiliano Tomás Jones Herrera (maxjones)" userId="3b9f000d-ef07-462d-82f8-833208493d79" providerId="ADAL" clId="{F81493C1-2F89-4B0C-833F-FAA201A5D4AF}" dt="2022-03-23T10:49:15.148" v="451" actId="255"/>
          <ac:spMkLst>
            <pc:docMk/>
            <pc:sldMk cId="1754868922" sldId="288"/>
            <ac:spMk id="122" creationId="{00000000-0000-0000-0000-000000000000}"/>
          </ac:spMkLst>
        </pc:spChg>
        <pc:grpChg chg="mod">
          <ac:chgData name="Maximiliano Tomás Jones Herrera (maxjones)" userId="3b9f000d-ef07-462d-82f8-833208493d79" providerId="ADAL" clId="{F81493C1-2F89-4B0C-833F-FAA201A5D4AF}" dt="2022-03-23T10:48:46.069" v="443" actId="14100"/>
          <ac:grpSpMkLst>
            <pc:docMk/>
            <pc:sldMk cId="1754868922" sldId="288"/>
            <ac:grpSpMk id="120" creationId="{00000000-0000-0000-0000-000000000000}"/>
          </ac:grpSpMkLst>
        </pc:grpChg>
      </pc:sldChg>
      <pc:sldChg chg="ord">
        <pc:chgData name="Maximiliano Tomás Jones Herrera (maxjones)" userId="3b9f000d-ef07-462d-82f8-833208493d79" providerId="ADAL" clId="{F81493C1-2F89-4B0C-833F-FAA201A5D4AF}" dt="2022-03-23T11:32:18.587" v="1474"/>
        <pc:sldMkLst>
          <pc:docMk/>
          <pc:sldMk cId="2301519316" sldId="291"/>
        </pc:sldMkLst>
      </pc:sldChg>
      <pc:sldChg chg="modSp mod">
        <pc:chgData name="Maximiliano Tomás Jones Herrera (maxjones)" userId="3b9f000d-ef07-462d-82f8-833208493d79" providerId="ADAL" clId="{F81493C1-2F89-4B0C-833F-FAA201A5D4AF}" dt="2022-03-23T09:31:02.072" v="11" actId="1038"/>
        <pc:sldMkLst>
          <pc:docMk/>
          <pc:sldMk cId="3278156594" sldId="324"/>
        </pc:sldMkLst>
        <pc:spChg chg="mod">
          <ac:chgData name="Maximiliano Tomás Jones Herrera (maxjones)" userId="3b9f000d-ef07-462d-82f8-833208493d79" providerId="ADAL" clId="{F81493C1-2F89-4B0C-833F-FAA201A5D4AF}" dt="2022-03-23T09:31:02.072" v="11" actId="1038"/>
          <ac:spMkLst>
            <pc:docMk/>
            <pc:sldMk cId="3278156594" sldId="324"/>
            <ac:spMk id="15" creationId="{45CB2088-643C-451A-936B-F0D30A597677}"/>
          </ac:spMkLst>
        </pc:spChg>
      </pc:sldChg>
      <pc:sldChg chg="add ord">
        <pc:chgData name="Maximiliano Tomás Jones Herrera (maxjones)" userId="3b9f000d-ef07-462d-82f8-833208493d79" providerId="ADAL" clId="{F81493C1-2F89-4B0C-833F-FAA201A5D4AF}" dt="2022-03-23T11:43:35.281" v="1709"/>
        <pc:sldMkLst>
          <pc:docMk/>
          <pc:sldMk cId="305890828" sldId="447"/>
        </pc:sldMkLst>
      </pc:sldChg>
      <pc:sldChg chg="del">
        <pc:chgData name="Maximiliano Tomás Jones Herrera (maxjones)" userId="3b9f000d-ef07-462d-82f8-833208493d79" providerId="ADAL" clId="{F81493C1-2F89-4B0C-833F-FAA201A5D4AF}" dt="2022-03-23T11:05:09.885" v="847" actId="47"/>
        <pc:sldMkLst>
          <pc:docMk/>
          <pc:sldMk cId="289975155" sldId="453"/>
        </pc:sldMkLst>
      </pc:sldChg>
      <pc:sldChg chg="del">
        <pc:chgData name="Maximiliano Tomás Jones Herrera (maxjones)" userId="3b9f000d-ef07-462d-82f8-833208493d79" providerId="ADAL" clId="{F81493C1-2F89-4B0C-833F-FAA201A5D4AF}" dt="2022-03-23T11:05:09.885" v="847" actId="47"/>
        <pc:sldMkLst>
          <pc:docMk/>
          <pc:sldMk cId="2805026598" sldId="454"/>
        </pc:sldMkLst>
      </pc:sldChg>
      <pc:sldChg chg="addSp delSp modSp mod">
        <pc:chgData name="Maximiliano Tomás Jones Herrera (maxjones)" userId="3b9f000d-ef07-462d-82f8-833208493d79" providerId="ADAL" clId="{F81493C1-2F89-4B0C-833F-FAA201A5D4AF}" dt="2022-03-23T11:31:47.687" v="1472" actId="14100"/>
        <pc:sldMkLst>
          <pc:docMk/>
          <pc:sldMk cId="1976081235" sldId="456"/>
        </pc:sldMkLst>
        <pc:spChg chg="add mod">
          <ac:chgData name="Maximiliano Tomás Jones Herrera (maxjones)" userId="3b9f000d-ef07-462d-82f8-833208493d79" providerId="ADAL" clId="{F81493C1-2F89-4B0C-833F-FAA201A5D4AF}" dt="2022-03-23T11:29:54.628" v="1347" actId="14100"/>
          <ac:spMkLst>
            <pc:docMk/>
            <pc:sldMk cId="1976081235" sldId="456"/>
            <ac:spMk id="38" creationId="{14EFEFEF-AA24-48B0-AC20-812879F9CCFD}"/>
          </ac:spMkLst>
        </pc:spChg>
        <pc:spChg chg="add mod">
          <ac:chgData name="Maximiliano Tomás Jones Herrera (maxjones)" userId="3b9f000d-ef07-462d-82f8-833208493d79" providerId="ADAL" clId="{F81493C1-2F89-4B0C-833F-FAA201A5D4AF}" dt="2022-03-23T11:30:56.764" v="1388" actId="20577"/>
          <ac:spMkLst>
            <pc:docMk/>
            <pc:sldMk cId="1976081235" sldId="456"/>
            <ac:spMk id="47" creationId="{82564056-8911-4665-B601-0A6E70397ADF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8:44.013" v="1267" actId="20577"/>
          <ac:spMkLst>
            <pc:docMk/>
            <pc:sldMk cId="1976081235" sldId="456"/>
            <ac:spMk id="58" creationId="{DA8A3685-FB40-4AF3-AEBC-883CE47BBD6D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9:21.040" v="1318" actId="20577"/>
          <ac:spMkLst>
            <pc:docMk/>
            <pc:sldMk cId="1976081235" sldId="456"/>
            <ac:spMk id="59" creationId="{9FD4E578-D750-462F-81E6-DE219D4FE9A4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9:11.438" v="1306" actId="20577"/>
          <ac:spMkLst>
            <pc:docMk/>
            <pc:sldMk cId="1976081235" sldId="456"/>
            <ac:spMk id="60" creationId="{5EE1AF67-9E03-44E0-B910-E869DB7F769B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9:34.165" v="1331" actId="20577"/>
          <ac:spMkLst>
            <pc:docMk/>
            <pc:sldMk cId="1976081235" sldId="456"/>
            <ac:spMk id="61" creationId="{CF78D0E2-85AC-4ABF-BBB0-9D87A9716089}"/>
          </ac:spMkLst>
        </pc:spChg>
        <pc:spChg chg="add del mod">
          <ac:chgData name="Maximiliano Tomás Jones Herrera (maxjones)" userId="3b9f000d-ef07-462d-82f8-833208493d79" providerId="ADAL" clId="{F81493C1-2F89-4B0C-833F-FAA201A5D4AF}" dt="2022-03-23T11:31:17.583" v="1417" actId="20577"/>
          <ac:spMkLst>
            <pc:docMk/>
            <pc:sldMk cId="1976081235" sldId="456"/>
            <ac:spMk id="63" creationId="{D2334B0A-8CD4-4A1B-8F3F-DA224BAAC0B5}"/>
          </ac:spMkLst>
        </pc:spChg>
        <pc:spChg chg="mod">
          <ac:chgData name="Maximiliano Tomás Jones Herrera (maxjones)" userId="3b9f000d-ef07-462d-82f8-833208493d79" providerId="ADAL" clId="{F81493C1-2F89-4B0C-833F-FAA201A5D4AF}" dt="2022-03-23T11:30:15.471" v="1357" actId="20577"/>
          <ac:spMkLst>
            <pc:docMk/>
            <pc:sldMk cId="1976081235" sldId="456"/>
            <ac:spMk id="80" creationId="{90BCBD62-CF64-4949-8673-39C83754FD98}"/>
          </ac:spMkLst>
        </pc:spChg>
        <pc:spChg chg="mod">
          <ac:chgData name="Maximiliano Tomás Jones Herrera (maxjones)" userId="3b9f000d-ef07-462d-82f8-833208493d79" providerId="ADAL" clId="{F81493C1-2F89-4B0C-833F-FAA201A5D4AF}" dt="2022-03-23T11:31:36.662" v="1471" actId="1076"/>
          <ac:spMkLst>
            <pc:docMk/>
            <pc:sldMk cId="1976081235" sldId="456"/>
            <ac:spMk id="81" creationId="{9715B93B-963A-4678-8552-35AF4F6FA725}"/>
          </ac:spMkLst>
        </pc:spChg>
        <pc:spChg chg="del">
          <ac:chgData name="Maximiliano Tomás Jones Herrera (maxjones)" userId="3b9f000d-ef07-462d-82f8-833208493d79" providerId="ADAL" clId="{F81493C1-2F89-4B0C-833F-FAA201A5D4AF}" dt="2022-03-23T11:31:00.261" v="1389" actId="478"/>
          <ac:spMkLst>
            <pc:docMk/>
            <pc:sldMk cId="1976081235" sldId="456"/>
            <ac:spMk id="82" creationId="{4A35F662-8993-4118-860B-8283111ACD1C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5:42.484" v="1081" actId="1076"/>
          <ac:spMkLst>
            <pc:docMk/>
            <pc:sldMk cId="1976081235" sldId="456"/>
            <ac:spMk id="84" creationId="{65B60EC8-C134-490B-8DD7-4AB5C0322F45}"/>
          </ac:spMkLst>
        </pc:spChg>
        <pc:picChg chg="add del mod">
          <ac:chgData name="Maximiliano Tomás Jones Herrera (maxjones)" userId="3b9f000d-ef07-462d-82f8-833208493d79" providerId="ADAL" clId="{F81493C1-2F89-4B0C-833F-FAA201A5D4AF}" dt="2022-03-23T11:15:46.801" v="950" actId="478"/>
          <ac:picMkLst>
            <pc:docMk/>
            <pc:sldMk cId="1976081235" sldId="456"/>
            <ac:picMk id="4" creationId="{DB960047-9781-4107-9C53-D76611402672}"/>
          </ac:picMkLst>
        </pc:picChg>
        <pc:picChg chg="add del">
          <ac:chgData name="Maximiliano Tomás Jones Herrera (maxjones)" userId="3b9f000d-ef07-462d-82f8-833208493d79" providerId="ADAL" clId="{F81493C1-2F89-4B0C-833F-FAA201A5D4AF}" dt="2022-03-23T11:17:07.587" v="963" actId="22"/>
          <ac:picMkLst>
            <pc:docMk/>
            <pc:sldMk cId="1976081235" sldId="456"/>
            <ac:picMk id="6" creationId="{0C4746E9-18C7-40E0-B9FA-F82D3CEE6E26}"/>
          </ac:picMkLst>
        </pc:picChg>
        <pc:cxnChg chg="add mod">
          <ac:chgData name="Maximiliano Tomás Jones Herrera (maxjones)" userId="3b9f000d-ef07-462d-82f8-833208493d79" providerId="ADAL" clId="{F81493C1-2F89-4B0C-833F-FAA201A5D4AF}" dt="2022-03-23T11:31:47.687" v="1472" actId="14100"/>
          <ac:cxnSpMkLst>
            <pc:docMk/>
            <pc:sldMk cId="1976081235" sldId="456"/>
            <ac:cxnSpMk id="39" creationId="{0D35B234-8244-412C-9C1D-7D2021B350DF}"/>
          </ac:cxnSpMkLst>
        </pc:cxnChg>
        <pc:cxnChg chg="add mod">
          <ac:chgData name="Maximiliano Tomás Jones Herrera (maxjones)" userId="3b9f000d-ef07-462d-82f8-833208493d79" providerId="ADAL" clId="{F81493C1-2F89-4B0C-833F-FAA201A5D4AF}" dt="2022-03-23T11:30:00.072" v="1349" actId="14100"/>
          <ac:cxnSpMkLst>
            <pc:docMk/>
            <pc:sldMk cId="1976081235" sldId="456"/>
            <ac:cxnSpMk id="43" creationId="{EF41232C-0449-44D4-BF51-48619137CADF}"/>
          </ac:cxnSpMkLst>
        </pc:cxnChg>
        <pc:cxnChg chg="mod">
          <ac:chgData name="Maximiliano Tomás Jones Herrera (maxjones)" userId="3b9f000d-ef07-462d-82f8-833208493d79" providerId="ADAL" clId="{F81493C1-2F89-4B0C-833F-FAA201A5D4AF}" dt="2022-03-23T11:25:35.606" v="1078" actId="478"/>
          <ac:cxnSpMkLst>
            <pc:docMk/>
            <pc:sldMk cId="1976081235" sldId="456"/>
            <ac:cxnSpMk id="70" creationId="{6EBF6EC0-0BF8-40D7-B3B4-D2544F869320}"/>
          </ac:cxnSpMkLst>
        </pc:cxnChg>
        <pc:cxnChg chg="mod">
          <ac:chgData name="Maximiliano Tomás Jones Herrera (maxjones)" userId="3b9f000d-ef07-462d-82f8-833208493d79" providerId="ADAL" clId="{F81493C1-2F89-4B0C-833F-FAA201A5D4AF}" dt="2022-03-23T11:25:35.606" v="1078" actId="478"/>
          <ac:cxnSpMkLst>
            <pc:docMk/>
            <pc:sldMk cId="1976081235" sldId="456"/>
            <ac:cxnSpMk id="71" creationId="{E04E9EE8-0CA7-4131-BE8C-EACD5A77687E}"/>
          </ac:cxnSpMkLst>
        </pc:cxnChg>
        <pc:cxnChg chg="mod">
          <ac:chgData name="Maximiliano Tomás Jones Herrera (maxjones)" userId="3b9f000d-ef07-462d-82f8-833208493d79" providerId="ADAL" clId="{F81493C1-2F89-4B0C-833F-FAA201A5D4AF}" dt="2022-03-23T11:25:35.606" v="1078" actId="478"/>
          <ac:cxnSpMkLst>
            <pc:docMk/>
            <pc:sldMk cId="1976081235" sldId="456"/>
            <ac:cxnSpMk id="72" creationId="{9105A29B-D81C-46A8-8A7E-C0E95D1E8D7D}"/>
          </ac:cxnSpMkLst>
        </pc:cxnChg>
        <pc:cxnChg chg="mod">
          <ac:chgData name="Maximiliano Tomás Jones Herrera (maxjones)" userId="3b9f000d-ef07-462d-82f8-833208493d79" providerId="ADAL" clId="{F81493C1-2F89-4B0C-833F-FAA201A5D4AF}" dt="2022-03-23T11:25:35.606" v="1078" actId="478"/>
          <ac:cxnSpMkLst>
            <pc:docMk/>
            <pc:sldMk cId="1976081235" sldId="456"/>
            <ac:cxnSpMk id="73" creationId="{3178E2E8-E1A4-43A5-AC19-E4E0E13D1861}"/>
          </ac:cxnSpMkLst>
        </pc:cxnChg>
        <pc:cxnChg chg="mod">
          <ac:chgData name="Maximiliano Tomás Jones Herrera (maxjones)" userId="3b9f000d-ef07-462d-82f8-833208493d79" providerId="ADAL" clId="{F81493C1-2F89-4B0C-833F-FAA201A5D4AF}" dt="2022-03-23T11:25:35.606" v="1078" actId="478"/>
          <ac:cxnSpMkLst>
            <pc:docMk/>
            <pc:sldMk cId="1976081235" sldId="456"/>
            <ac:cxnSpMk id="75" creationId="{D2272B6F-4A2A-4AB6-BEA4-3FDB497612E8}"/>
          </ac:cxnSpMkLst>
        </pc:cxnChg>
      </pc:sldChg>
      <pc:sldChg chg="del">
        <pc:chgData name="Maximiliano Tomás Jones Herrera (maxjones)" userId="3b9f000d-ef07-462d-82f8-833208493d79" providerId="ADAL" clId="{F81493C1-2F89-4B0C-833F-FAA201A5D4AF}" dt="2022-03-23T11:05:49.204" v="849" actId="47"/>
        <pc:sldMkLst>
          <pc:docMk/>
          <pc:sldMk cId="1245571726" sldId="457"/>
        </pc:sldMkLst>
      </pc:sldChg>
      <pc:sldChg chg="addSp delSp modSp mod">
        <pc:chgData name="Maximiliano Tomás Jones Herrera (maxjones)" userId="3b9f000d-ef07-462d-82f8-833208493d79" providerId="ADAL" clId="{F81493C1-2F89-4B0C-833F-FAA201A5D4AF}" dt="2022-03-23T11:41:05.774" v="1668" actId="1038"/>
        <pc:sldMkLst>
          <pc:docMk/>
          <pc:sldMk cId="1608900787" sldId="458"/>
        </pc:sldMkLst>
        <pc:spChg chg="add mod">
          <ac:chgData name="Maximiliano Tomás Jones Herrera (maxjones)" userId="3b9f000d-ef07-462d-82f8-833208493d79" providerId="ADAL" clId="{F81493C1-2F89-4B0C-833F-FAA201A5D4AF}" dt="2022-03-23T11:10:28.936" v="929" actId="14100"/>
          <ac:spMkLst>
            <pc:docMk/>
            <pc:sldMk cId="1608900787" sldId="458"/>
            <ac:spMk id="2" creationId="{A4A7A0FB-9DF9-4BDC-84F6-81E9DDB0BF61}"/>
          </ac:spMkLst>
        </pc:spChg>
        <pc:spChg chg="add mod">
          <ac:chgData name="Maximiliano Tomás Jones Herrera (maxjones)" userId="3b9f000d-ef07-462d-82f8-833208493d79" providerId="ADAL" clId="{F81493C1-2F89-4B0C-833F-FAA201A5D4AF}" dt="2022-03-23T11:10:01.775" v="919" actId="1038"/>
          <ac:spMkLst>
            <pc:docMk/>
            <pc:sldMk cId="1608900787" sldId="458"/>
            <ac:spMk id="11" creationId="{418671DF-1D52-4EF5-A67B-2E1B69CCD14F}"/>
          </ac:spMkLst>
        </pc:spChg>
        <pc:spChg chg="add mod">
          <ac:chgData name="Maximiliano Tomás Jones Herrera (maxjones)" userId="3b9f000d-ef07-462d-82f8-833208493d79" providerId="ADAL" clId="{F81493C1-2F89-4B0C-833F-FAA201A5D4AF}" dt="2022-03-23T11:10:18.530" v="927" actId="20577"/>
          <ac:spMkLst>
            <pc:docMk/>
            <pc:sldMk cId="1608900787" sldId="458"/>
            <ac:spMk id="12" creationId="{9AE2468E-E331-4851-807F-C9AE701627E5}"/>
          </ac:spMkLst>
        </pc:spChg>
        <pc:spChg chg="add mod">
          <ac:chgData name="Maximiliano Tomás Jones Herrera (maxjones)" userId="3b9f000d-ef07-462d-82f8-833208493d79" providerId="ADAL" clId="{F81493C1-2F89-4B0C-833F-FAA201A5D4AF}" dt="2022-03-23T11:19:24.972" v="1012" actId="255"/>
          <ac:spMkLst>
            <pc:docMk/>
            <pc:sldMk cId="1608900787" sldId="458"/>
            <ac:spMk id="13" creationId="{F732F497-AE2C-45F2-A3B2-944720BFD74C}"/>
          </ac:spMkLst>
        </pc:spChg>
        <pc:spChg chg="add mod">
          <ac:chgData name="Maximiliano Tomás Jones Herrera (maxjones)" userId="3b9f000d-ef07-462d-82f8-833208493d79" providerId="ADAL" clId="{F81493C1-2F89-4B0C-833F-FAA201A5D4AF}" dt="2022-03-23T11:19:30.924" v="1013" actId="255"/>
          <ac:spMkLst>
            <pc:docMk/>
            <pc:sldMk cId="1608900787" sldId="458"/>
            <ac:spMk id="16" creationId="{C7056A05-5410-4218-9483-BDA4D2B78ACA}"/>
          </ac:spMkLst>
        </pc:spChg>
        <pc:spChg chg="add mod">
          <ac:chgData name="Maximiliano Tomás Jones Herrera (maxjones)" userId="3b9f000d-ef07-462d-82f8-833208493d79" providerId="ADAL" clId="{F81493C1-2F89-4B0C-833F-FAA201A5D4AF}" dt="2022-03-23T11:19:47.773" v="1027" actId="1076"/>
          <ac:spMkLst>
            <pc:docMk/>
            <pc:sldMk cId="1608900787" sldId="458"/>
            <ac:spMk id="17" creationId="{100757C7-FE88-4DD0-A49C-86F095952FE9}"/>
          </ac:spMkLst>
        </pc:spChg>
        <pc:spChg chg="add mod">
          <ac:chgData name="Maximiliano Tomás Jones Herrera (maxjones)" userId="3b9f000d-ef07-462d-82f8-833208493d79" providerId="ADAL" clId="{F81493C1-2F89-4B0C-833F-FAA201A5D4AF}" dt="2022-03-23T11:23:58.063" v="1046" actId="208"/>
          <ac:spMkLst>
            <pc:docMk/>
            <pc:sldMk cId="1608900787" sldId="458"/>
            <ac:spMk id="18" creationId="{983DCF04-CE44-4987-ADFE-B16386499245}"/>
          </ac:spMkLst>
        </pc:spChg>
        <pc:graphicFrameChg chg="add del mod">
          <ac:chgData name="Maximiliano Tomás Jones Herrera (maxjones)" userId="3b9f000d-ef07-462d-82f8-833208493d79" providerId="ADAL" clId="{F81493C1-2F89-4B0C-833F-FAA201A5D4AF}" dt="2022-03-23T11:22:17.407" v="1034"/>
          <ac:graphicFrameMkLst>
            <pc:docMk/>
            <pc:sldMk cId="1608900787" sldId="458"/>
            <ac:graphicFrameMk id="10" creationId="{E09E9463-8F5B-43EC-8B8D-93D0EF19B240}"/>
          </ac:graphicFrameMkLst>
        </pc:graphicFrameChg>
        <pc:graphicFrameChg chg="add mod">
          <ac:chgData name="Maximiliano Tomás Jones Herrera (maxjones)" userId="3b9f000d-ef07-462d-82f8-833208493d79" providerId="ADAL" clId="{F81493C1-2F89-4B0C-833F-FAA201A5D4AF}" dt="2022-03-23T11:23:14.687" v="1042" actId="14100"/>
          <ac:graphicFrameMkLst>
            <pc:docMk/>
            <pc:sldMk cId="1608900787" sldId="458"/>
            <ac:graphicFrameMk id="15" creationId="{04D8864C-D3E0-4F5F-A154-33DCFC737CC0}"/>
          </ac:graphicFrameMkLst>
        </pc:graphicFrameChg>
        <pc:picChg chg="add del">
          <ac:chgData name="Maximiliano Tomás Jones Herrera (maxjones)" userId="3b9f000d-ef07-462d-82f8-833208493d79" providerId="ADAL" clId="{F81493C1-2F89-4B0C-833F-FAA201A5D4AF}" dt="2022-03-23T11:14:40.466" v="946" actId="22"/>
          <ac:picMkLst>
            <pc:docMk/>
            <pc:sldMk cId="1608900787" sldId="458"/>
            <ac:picMk id="5" creationId="{A6F8C990-A6B6-4709-A6CD-A4CD856797FC}"/>
          </ac:picMkLst>
        </pc:picChg>
        <pc:picChg chg="add del mod modCrop">
          <ac:chgData name="Maximiliano Tomás Jones Herrera (maxjones)" userId="3b9f000d-ef07-462d-82f8-833208493d79" providerId="ADAL" clId="{F81493C1-2F89-4B0C-833F-FAA201A5D4AF}" dt="2022-03-23T11:22:11.980" v="1031" actId="478"/>
          <ac:picMkLst>
            <pc:docMk/>
            <pc:sldMk cId="1608900787" sldId="458"/>
            <ac:picMk id="7" creationId="{A217C6F0-FDCE-4297-89AD-ADB68EDC471E}"/>
          </ac:picMkLst>
        </pc:picChg>
        <pc:picChg chg="add del">
          <ac:chgData name="Maximiliano Tomás Jones Herrera (maxjones)" userId="3b9f000d-ef07-462d-82f8-833208493d79" providerId="ADAL" clId="{F81493C1-2F89-4B0C-833F-FAA201A5D4AF}" dt="2022-03-23T11:22:18.435" v="1035" actId="478"/>
          <ac:picMkLst>
            <pc:docMk/>
            <pc:sldMk cId="1608900787" sldId="458"/>
            <ac:picMk id="9" creationId="{94B9D14C-C0F1-409E-9AC4-466694EF60F9}"/>
          </ac:picMkLst>
        </pc:picChg>
        <pc:picChg chg="add mod">
          <ac:chgData name="Maximiliano Tomás Jones Herrera (maxjones)" userId="3b9f000d-ef07-462d-82f8-833208493d79" providerId="ADAL" clId="{F81493C1-2F89-4B0C-833F-FAA201A5D4AF}" dt="2022-03-23T11:40:38.131" v="1662" actId="1076"/>
          <ac:picMkLst>
            <pc:docMk/>
            <pc:sldMk cId="1608900787" sldId="458"/>
            <ac:picMk id="20" creationId="{811CD422-39C3-483C-AD7D-4782A912A544}"/>
          </ac:picMkLst>
        </pc:picChg>
        <pc:picChg chg="add mod">
          <ac:chgData name="Maximiliano Tomás Jones Herrera (maxjones)" userId="3b9f000d-ef07-462d-82f8-833208493d79" providerId="ADAL" clId="{F81493C1-2F89-4B0C-833F-FAA201A5D4AF}" dt="2022-03-23T11:41:05.774" v="1668" actId="1038"/>
          <ac:picMkLst>
            <pc:docMk/>
            <pc:sldMk cId="1608900787" sldId="458"/>
            <ac:picMk id="22" creationId="{AEDF6D95-A7AB-490E-8930-0F9156099BB9}"/>
          </ac:picMkLst>
        </pc:picChg>
        <pc:picChg chg="add mod">
          <ac:chgData name="Maximiliano Tomás Jones Herrera (maxjones)" userId="3b9f000d-ef07-462d-82f8-833208493d79" providerId="ADAL" clId="{F81493C1-2F89-4B0C-833F-FAA201A5D4AF}" dt="2022-03-23T11:40:50.102" v="1664" actId="1076"/>
          <ac:picMkLst>
            <pc:docMk/>
            <pc:sldMk cId="1608900787" sldId="458"/>
            <ac:picMk id="24" creationId="{4085B0BE-EBD3-4200-9CCE-FD1DDB3B1D62}"/>
          </ac:picMkLst>
        </pc:picChg>
        <pc:picChg chg="add mod">
          <ac:chgData name="Maximiliano Tomás Jones Herrera (maxjones)" userId="3b9f000d-ef07-462d-82f8-833208493d79" providerId="ADAL" clId="{F81493C1-2F89-4B0C-833F-FAA201A5D4AF}" dt="2022-03-23T11:41:01.668" v="1666" actId="1076"/>
          <ac:picMkLst>
            <pc:docMk/>
            <pc:sldMk cId="1608900787" sldId="458"/>
            <ac:picMk id="26" creationId="{AB022B22-ECDA-4FE6-9A8F-9F276FD6A950}"/>
          </ac:picMkLst>
        </pc:picChg>
        <pc:picChg chg="mod">
          <ac:chgData name="Maximiliano Tomás Jones Herrera (maxjones)" userId="3b9f000d-ef07-462d-82f8-833208493d79" providerId="ADAL" clId="{F81493C1-2F89-4B0C-833F-FAA201A5D4AF}" dt="2022-03-23T11:09:57.395" v="917" actId="1076"/>
          <ac:picMkLst>
            <pc:docMk/>
            <pc:sldMk cId="1608900787" sldId="458"/>
            <ac:picMk id="33" creationId="{62C181CD-0622-49C4-BB27-38E4437AF64D}"/>
          </ac:picMkLst>
        </pc:picChg>
      </pc:sldChg>
      <pc:sldChg chg="mod modShow">
        <pc:chgData name="Maximiliano Tomás Jones Herrera (maxjones)" userId="3b9f000d-ef07-462d-82f8-833208493d79" providerId="ADAL" clId="{F81493C1-2F89-4B0C-833F-FAA201A5D4AF}" dt="2022-03-23T11:05:22.664" v="848" actId="729"/>
        <pc:sldMkLst>
          <pc:docMk/>
          <pc:sldMk cId="2235974008" sldId="463"/>
        </pc:sldMkLst>
      </pc:sldChg>
      <pc:sldChg chg="addSp delSp modSp mod">
        <pc:chgData name="Maximiliano Tomás Jones Herrera (maxjones)" userId="3b9f000d-ef07-462d-82f8-833208493d79" providerId="ADAL" clId="{F81493C1-2F89-4B0C-833F-FAA201A5D4AF}" dt="2022-03-23T11:43:12.883" v="1706" actId="1076"/>
        <pc:sldMkLst>
          <pc:docMk/>
          <pc:sldMk cId="2309857815" sldId="464"/>
        </pc:sldMkLst>
        <pc:spChg chg="add mod ord">
          <ac:chgData name="Maximiliano Tomás Jones Herrera (maxjones)" userId="3b9f000d-ef07-462d-82f8-833208493d79" providerId="ADAL" clId="{F81493C1-2F89-4B0C-833F-FAA201A5D4AF}" dt="2022-03-23T11:43:12.883" v="1706" actId="1076"/>
          <ac:spMkLst>
            <pc:docMk/>
            <pc:sldMk cId="2309857815" sldId="464"/>
            <ac:spMk id="13" creationId="{E5EB66C3-DD9D-46EE-AA2C-2870362F6C29}"/>
          </ac:spMkLst>
        </pc:spChg>
        <pc:spChg chg="mod">
          <ac:chgData name="Maximiliano Tomás Jones Herrera (maxjones)" userId="3b9f000d-ef07-462d-82f8-833208493d79" providerId="ADAL" clId="{F81493C1-2F89-4B0C-833F-FAA201A5D4AF}" dt="2022-03-23T11:16:34.256" v="961" actId="20577"/>
          <ac:spMkLst>
            <pc:docMk/>
            <pc:sldMk cId="2309857815" sldId="464"/>
            <ac:spMk id="14" creationId="{5D44307A-7D80-41DA-AF96-8CF9564C3BCC}"/>
          </ac:spMkLst>
        </pc:spChg>
        <pc:spChg chg="mod">
          <ac:chgData name="Maximiliano Tomás Jones Herrera (maxjones)" userId="3b9f000d-ef07-462d-82f8-833208493d79" providerId="ADAL" clId="{F81493C1-2F89-4B0C-833F-FAA201A5D4AF}" dt="2022-03-23T11:42:28.151" v="1694" actId="1076"/>
          <ac:spMkLst>
            <pc:docMk/>
            <pc:sldMk cId="2309857815" sldId="464"/>
            <ac:spMk id="19" creationId="{16DF033E-246A-44D1-9DAC-F5FEE601088C}"/>
          </ac:spMkLst>
        </pc:spChg>
        <pc:picChg chg="add mod modCrop">
          <ac:chgData name="Maximiliano Tomás Jones Herrera (maxjones)" userId="3b9f000d-ef07-462d-82f8-833208493d79" providerId="ADAL" clId="{F81493C1-2F89-4B0C-833F-FAA201A5D4AF}" dt="2022-03-23T11:42:51.675" v="1701" actId="1076"/>
          <ac:picMkLst>
            <pc:docMk/>
            <pc:sldMk cId="2309857815" sldId="464"/>
            <ac:picMk id="4" creationId="{46771E36-B475-497D-BBB5-ED39FA5A4D3F}"/>
          </ac:picMkLst>
        </pc:picChg>
        <pc:picChg chg="del">
          <ac:chgData name="Maximiliano Tomás Jones Herrera (maxjones)" userId="3b9f000d-ef07-462d-82f8-833208493d79" providerId="ADAL" clId="{F81493C1-2F89-4B0C-833F-FAA201A5D4AF}" dt="2022-03-23T11:38:08.598" v="1609" actId="478"/>
          <ac:picMkLst>
            <pc:docMk/>
            <pc:sldMk cId="2309857815" sldId="464"/>
            <ac:picMk id="12" creationId="{B459FE55-5E05-4C44-90BE-484DCBE2C307}"/>
          </ac:picMkLst>
        </pc:picChg>
      </pc:sldChg>
      <pc:sldChg chg="del">
        <pc:chgData name="Maximiliano Tomás Jones Herrera (maxjones)" userId="3b9f000d-ef07-462d-82f8-833208493d79" providerId="ADAL" clId="{F81493C1-2F89-4B0C-833F-FAA201A5D4AF}" dt="2022-03-23T11:05:50.322" v="850" actId="47"/>
        <pc:sldMkLst>
          <pc:docMk/>
          <pc:sldMk cId="3144104140" sldId="465"/>
        </pc:sldMkLst>
      </pc:sldChg>
      <pc:sldChg chg="modSp mod">
        <pc:chgData name="Maximiliano Tomás Jones Herrera (maxjones)" userId="3b9f000d-ef07-462d-82f8-833208493d79" providerId="ADAL" clId="{F81493C1-2F89-4B0C-833F-FAA201A5D4AF}" dt="2022-03-23T11:35:27.487" v="1574" actId="20577"/>
        <pc:sldMkLst>
          <pc:docMk/>
          <pc:sldMk cId="2323109402" sldId="467"/>
        </pc:sldMkLst>
        <pc:spChg chg="mod">
          <ac:chgData name="Maximiliano Tomás Jones Herrera (maxjones)" userId="3b9f000d-ef07-462d-82f8-833208493d79" providerId="ADAL" clId="{F81493C1-2F89-4B0C-833F-FAA201A5D4AF}" dt="2022-03-23T11:05:59.399" v="872" actId="14100"/>
          <ac:spMkLst>
            <pc:docMk/>
            <pc:sldMk cId="2323109402" sldId="467"/>
            <ac:spMk id="121" creationId="{00000000-0000-0000-0000-000000000000}"/>
          </ac:spMkLst>
        </pc:spChg>
        <pc:spChg chg="mod">
          <ac:chgData name="Maximiliano Tomás Jones Herrera (maxjones)" userId="3b9f000d-ef07-462d-82f8-833208493d79" providerId="ADAL" clId="{F81493C1-2F89-4B0C-833F-FAA201A5D4AF}" dt="2022-03-23T11:35:27.487" v="1574" actId="20577"/>
          <ac:spMkLst>
            <pc:docMk/>
            <pc:sldMk cId="2323109402" sldId="467"/>
            <ac:spMk id="122" creationId="{00000000-0000-0000-0000-000000000000}"/>
          </ac:spMkLst>
        </pc:spChg>
      </pc:sldChg>
      <pc:sldChg chg="modSp add mod">
        <pc:chgData name="Maximiliano Tomás Jones Herrera (maxjones)" userId="3b9f000d-ef07-462d-82f8-833208493d79" providerId="ADAL" clId="{F81493C1-2F89-4B0C-833F-FAA201A5D4AF}" dt="2022-03-23T10:57:25.919" v="835" actId="20577"/>
        <pc:sldMkLst>
          <pc:docMk/>
          <pc:sldMk cId="354911766" sldId="468"/>
        </pc:sldMkLst>
        <pc:spChg chg="mod">
          <ac:chgData name="Maximiliano Tomás Jones Herrera (maxjones)" userId="3b9f000d-ef07-462d-82f8-833208493d79" providerId="ADAL" clId="{F81493C1-2F89-4B0C-833F-FAA201A5D4AF}" dt="2022-03-23T10:49:53.834" v="479" actId="14100"/>
          <ac:spMkLst>
            <pc:docMk/>
            <pc:sldMk cId="354911766" sldId="468"/>
            <ac:spMk id="121" creationId="{00000000-0000-0000-0000-000000000000}"/>
          </ac:spMkLst>
        </pc:spChg>
        <pc:spChg chg="mod">
          <ac:chgData name="Maximiliano Tomás Jones Herrera (maxjones)" userId="3b9f000d-ef07-462d-82f8-833208493d79" providerId="ADAL" clId="{F81493C1-2F89-4B0C-833F-FAA201A5D4AF}" dt="2022-03-23T10:57:25.919" v="835" actId="20577"/>
          <ac:spMkLst>
            <pc:docMk/>
            <pc:sldMk cId="354911766" sldId="468"/>
            <ac:spMk id="122" creationId="{00000000-0000-0000-0000-000000000000}"/>
          </ac:spMkLst>
        </pc:spChg>
      </pc:sldChg>
      <pc:sldChg chg="addSp modSp add mod ord">
        <pc:chgData name="Maximiliano Tomás Jones Herrera (maxjones)" userId="3b9f000d-ef07-462d-82f8-833208493d79" providerId="ADAL" clId="{F81493C1-2F89-4B0C-833F-FAA201A5D4AF}" dt="2022-03-23T11:30:48.713" v="1381" actId="1076"/>
        <pc:sldMkLst>
          <pc:docMk/>
          <pc:sldMk cId="3198739726" sldId="469"/>
        </pc:sldMkLst>
        <pc:spChg chg="add mod">
          <ac:chgData name="Maximiliano Tomás Jones Herrera (maxjones)" userId="3b9f000d-ef07-462d-82f8-833208493d79" providerId="ADAL" clId="{F81493C1-2F89-4B0C-833F-FAA201A5D4AF}" dt="2022-03-23T11:30:48.713" v="1381" actId="1076"/>
          <ac:spMkLst>
            <pc:docMk/>
            <pc:sldMk cId="3198739726" sldId="469"/>
            <ac:spMk id="34" creationId="{34C19BB6-D6E6-4598-94BE-DCE6F0F9313A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8:36.835" v="1247" actId="21"/>
          <ac:spMkLst>
            <pc:docMk/>
            <pc:sldMk cId="3198739726" sldId="469"/>
            <ac:spMk id="58" creationId="{DA8A3685-FB40-4AF3-AEBC-883CE47BBD6D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8:33.876" v="1246" actId="20577"/>
          <ac:spMkLst>
            <pc:docMk/>
            <pc:sldMk cId="3198739726" sldId="469"/>
            <ac:spMk id="59" creationId="{9FD4E578-D750-462F-81E6-DE219D4FE9A4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7:48.433" v="1209" actId="20577"/>
          <ac:spMkLst>
            <pc:docMk/>
            <pc:sldMk cId="3198739726" sldId="469"/>
            <ac:spMk id="60" creationId="{5EE1AF67-9E03-44E0-B910-E869DB7F769B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7:58.433" v="1222" actId="20577"/>
          <ac:spMkLst>
            <pc:docMk/>
            <pc:sldMk cId="3198739726" sldId="469"/>
            <ac:spMk id="61" creationId="{CF78D0E2-85AC-4ABF-BBB0-9D87A9716089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7:26.071" v="1186" actId="20577"/>
          <ac:spMkLst>
            <pc:docMk/>
            <pc:sldMk cId="3198739726" sldId="469"/>
            <ac:spMk id="63" creationId="{D2334B0A-8CD4-4A1B-8F3F-DA224BAAC0B5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5:18.426" v="1070" actId="20577"/>
          <ac:spMkLst>
            <pc:docMk/>
            <pc:sldMk cId="3198739726" sldId="469"/>
            <ac:spMk id="80" creationId="{90BCBD62-CF64-4949-8673-39C83754FD98}"/>
          </ac:spMkLst>
        </pc:spChg>
        <pc:spChg chg="mod">
          <ac:chgData name="Maximiliano Tomás Jones Herrera (maxjones)" userId="3b9f000d-ef07-462d-82f8-833208493d79" providerId="ADAL" clId="{F81493C1-2F89-4B0C-833F-FAA201A5D4AF}" dt="2022-03-23T11:28:07.185" v="1225" actId="113"/>
          <ac:spMkLst>
            <pc:docMk/>
            <pc:sldMk cId="3198739726" sldId="469"/>
            <ac:spMk id="81" creationId="{9715B93B-963A-4678-8552-35AF4F6FA725}"/>
          </ac:spMkLst>
        </pc:spChg>
        <pc:grpChg chg="mod">
          <ac:chgData name="Maximiliano Tomás Jones Herrera (maxjones)" userId="3b9f000d-ef07-462d-82f8-833208493d79" providerId="ADAL" clId="{F81493C1-2F89-4B0C-833F-FAA201A5D4AF}" dt="2022-03-23T11:27:19.802" v="1168" actId="1076"/>
          <ac:grpSpMkLst>
            <pc:docMk/>
            <pc:sldMk cId="3198739726" sldId="469"/>
            <ac:grpSpMk id="57" creationId="{5C9CFD8F-09E6-4B8D-934F-887E769CA605}"/>
          </ac:grpSpMkLst>
        </pc:grpChg>
      </pc:sldChg>
      <pc:sldChg chg="modSp add del mod">
        <pc:chgData name="Maximiliano Tomás Jones Herrera (maxjones)" userId="3b9f000d-ef07-462d-82f8-833208493d79" providerId="ADAL" clId="{F81493C1-2F89-4B0C-833F-FAA201A5D4AF}" dt="2022-03-23T11:36:38.849" v="1579" actId="47"/>
        <pc:sldMkLst>
          <pc:docMk/>
          <pc:sldMk cId="3136889360" sldId="471"/>
        </pc:sldMkLst>
        <pc:spChg chg="mod">
          <ac:chgData name="Maximiliano Tomás Jones Herrera (maxjones)" userId="3b9f000d-ef07-462d-82f8-833208493d79" providerId="ADAL" clId="{F81493C1-2F89-4B0C-833F-FAA201A5D4AF}" dt="2022-03-23T11:34:53.884" v="1501" actId="403"/>
          <ac:spMkLst>
            <pc:docMk/>
            <pc:sldMk cId="3136889360" sldId="471"/>
            <ac:spMk id="13" creationId="{F7C4B57D-31D1-4CF4-998F-482855792BCF}"/>
          </ac:spMkLst>
        </pc:spChg>
        <pc:grpChg chg="mod">
          <ac:chgData name="Maximiliano Tomás Jones Herrera (maxjones)" userId="3b9f000d-ef07-462d-82f8-833208493d79" providerId="ADAL" clId="{F81493C1-2F89-4B0C-833F-FAA201A5D4AF}" dt="2022-03-23T11:34:22.229" v="1489" actId="14100"/>
          <ac:grpSpMkLst>
            <pc:docMk/>
            <pc:sldMk cId="3136889360" sldId="471"/>
            <ac:grpSpMk id="5" creationId="{89FF9E1C-11CF-496C-88A2-336268A227D6}"/>
          </ac:grpSpMkLst>
        </pc:grpChg>
        <pc:graphicFrameChg chg="mod ord modGraphic">
          <ac:chgData name="Maximiliano Tomás Jones Herrera (maxjones)" userId="3b9f000d-ef07-462d-82f8-833208493d79" providerId="ADAL" clId="{F81493C1-2F89-4B0C-833F-FAA201A5D4AF}" dt="2022-03-23T11:34:54.237" v="1502" actId="14100"/>
          <ac:graphicFrameMkLst>
            <pc:docMk/>
            <pc:sldMk cId="3136889360" sldId="471"/>
            <ac:graphicFrameMk id="15" creationId="{4BB8175E-F2EF-49C9-8551-FFF43FFE198C}"/>
          </ac:graphicFrameMkLst>
        </pc:graphicFrameChg>
      </pc:sldChg>
      <pc:sldChg chg="modSp add mod">
        <pc:chgData name="Maximiliano Tomás Jones Herrera (maxjones)" userId="3b9f000d-ef07-462d-82f8-833208493d79" providerId="ADAL" clId="{F81493C1-2F89-4B0C-833F-FAA201A5D4AF}" dt="2022-03-23T11:36:28.515" v="1578" actId="403"/>
        <pc:sldMkLst>
          <pc:docMk/>
          <pc:sldMk cId="3934308917" sldId="472"/>
        </pc:sldMkLst>
        <pc:graphicFrameChg chg="modGraphic">
          <ac:chgData name="Maximiliano Tomás Jones Herrera (maxjones)" userId="3b9f000d-ef07-462d-82f8-833208493d79" providerId="ADAL" clId="{F81493C1-2F89-4B0C-833F-FAA201A5D4AF}" dt="2022-03-23T11:36:28.515" v="1578" actId="403"/>
          <ac:graphicFrameMkLst>
            <pc:docMk/>
            <pc:sldMk cId="3934308917" sldId="472"/>
            <ac:graphicFrameMk id="15" creationId="{4BB8175E-F2EF-49C9-8551-FFF43FFE198C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9E272-5E2F-4025-B3B4-20EE166CB24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57E578C-A315-404B-80FE-E119478FEAF0}">
      <dgm:prSet phldrT="[Texto]" custT="1"/>
      <dgm:spPr/>
      <dgm:t>
        <a:bodyPr/>
        <a:lstStyle/>
        <a:p>
          <a:r>
            <a:rPr lang="es-CL" sz="2000" dirty="0"/>
            <a:t>Captura de datos en pozo monitoreado</a:t>
          </a:r>
        </a:p>
      </dgm:t>
    </dgm:pt>
    <dgm:pt modelId="{ACDC98B9-BFB3-4A44-BB89-0B8996B9679C}" type="parTrans" cxnId="{A010E594-D477-493E-9901-58A036749E2E}">
      <dgm:prSet/>
      <dgm:spPr/>
      <dgm:t>
        <a:bodyPr/>
        <a:lstStyle/>
        <a:p>
          <a:endParaRPr lang="es-CL" sz="1500"/>
        </a:p>
      </dgm:t>
    </dgm:pt>
    <dgm:pt modelId="{24D1E3F1-5B89-4AF4-AA70-C676033A54A1}" type="sibTrans" cxnId="{A010E594-D477-493E-9901-58A036749E2E}">
      <dgm:prSet custT="1"/>
      <dgm:spPr/>
      <dgm:t>
        <a:bodyPr/>
        <a:lstStyle/>
        <a:p>
          <a:endParaRPr lang="es-CL" sz="1500"/>
        </a:p>
      </dgm:t>
    </dgm:pt>
    <dgm:pt modelId="{7C7F2781-48B0-4042-8783-4D43EF1309D2}">
      <dgm:prSet phldrT="[Texto]" custT="1"/>
      <dgm:spPr/>
      <dgm:t>
        <a:bodyPr/>
        <a:lstStyle/>
        <a:p>
          <a:r>
            <a:rPr lang="es-CL" sz="2000" dirty="0"/>
            <a:t>Curado y </a:t>
          </a:r>
          <a:r>
            <a:rPr lang="es-CL" sz="2000" dirty="0" err="1"/>
            <a:t>pre-procesamiento</a:t>
          </a:r>
          <a:r>
            <a:rPr lang="es-CL" sz="2000" dirty="0"/>
            <a:t> de los datos</a:t>
          </a:r>
        </a:p>
      </dgm:t>
    </dgm:pt>
    <dgm:pt modelId="{91A45820-FEDB-40CD-8649-7A98D5A0CDE9}" type="parTrans" cxnId="{3AB638B2-2602-43A1-AA44-051750D54809}">
      <dgm:prSet/>
      <dgm:spPr/>
      <dgm:t>
        <a:bodyPr/>
        <a:lstStyle/>
        <a:p>
          <a:endParaRPr lang="es-CL" sz="1500"/>
        </a:p>
      </dgm:t>
    </dgm:pt>
    <dgm:pt modelId="{1B18CEA4-489C-45A3-A76F-0CCD8ACED11E}" type="sibTrans" cxnId="{3AB638B2-2602-43A1-AA44-051750D54809}">
      <dgm:prSet custT="1"/>
      <dgm:spPr/>
      <dgm:t>
        <a:bodyPr/>
        <a:lstStyle/>
        <a:p>
          <a:endParaRPr lang="es-CL" sz="1500"/>
        </a:p>
      </dgm:t>
    </dgm:pt>
    <dgm:pt modelId="{484490B3-C413-4B8D-B1D4-B481022EB340}">
      <dgm:prSet phldrT="[Texto]" custT="1"/>
      <dgm:spPr/>
      <dgm:t>
        <a:bodyPr/>
        <a:lstStyle/>
        <a:p>
          <a:r>
            <a:rPr lang="es-CL" sz="2000" dirty="0"/>
            <a:t>Entrenamiento de múltiples modelos</a:t>
          </a:r>
        </a:p>
      </dgm:t>
    </dgm:pt>
    <dgm:pt modelId="{9983AD82-4731-4BDF-A059-FD4703527402}" type="parTrans" cxnId="{CB6427AF-A6F8-4728-9EA3-2E801143EB9B}">
      <dgm:prSet/>
      <dgm:spPr/>
      <dgm:t>
        <a:bodyPr/>
        <a:lstStyle/>
        <a:p>
          <a:endParaRPr lang="es-CL" sz="1500"/>
        </a:p>
      </dgm:t>
    </dgm:pt>
    <dgm:pt modelId="{A482EAF4-99A8-449C-BA17-CED12B61F35A}" type="sibTrans" cxnId="{CB6427AF-A6F8-4728-9EA3-2E801143EB9B}">
      <dgm:prSet custT="1"/>
      <dgm:spPr/>
      <dgm:t>
        <a:bodyPr/>
        <a:lstStyle/>
        <a:p>
          <a:endParaRPr lang="es-CL" sz="1500"/>
        </a:p>
      </dgm:t>
    </dgm:pt>
    <dgm:pt modelId="{30C10367-3F95-4BA8-A240-5B1573594B5D}">
      <dgm:prSet phldrT="[Texto]" custT="1"/>
      <dgm:spPr/>
      <dgm:t>
        <a:bodyPr/>
        <a:lstStyle/>
        <a:p>
          <a:r>
            <a:rPr lang="es-CL" sz="2000" dirty="0"/>
            <a:t>Almacenamiento y estructuración de los datos</a:t>
          </a:r>
        </a:p>
      </dgm:t>
    </dgm:pt>
    <dgm:pt modelId="{26C9B440-668F-4DAF-94A3-DB8282C7CD34}" type="parTrans" cxnId="{D0F02012-2174-4892-8B7C-15C68EE51345}">
      <dgm:prSet/>
      <dgm:spPr/>
      <dgm:t>
        <a:bodyPr/>
        <a:lstStyle/>
        <a:p>
          <a:endParaRPr lang="es-CL" sz="1500"/>
        </a:p>
      </dgm:t>
    </dgm:pt>
    <dgm:pt modelId="{CE23301B-6BE8-444C-82D4-B86A2206BB41}" type="sibTrans" cxnId="{D0F02012-2174-4892-8B7C-15C68EE51345}">
      <dgm:prSet custT="1"/>
      <dgm:spPr/>
      <dgm:t>
        <a:bodyPr/>
        <a:lstStyle/>
        <a:p>
          <a:endParaRPr lang="es-CL" sz="1500"/>
        </a:p>
      </dgm:t>
    </dgm:pt>
    <dgm:pt modelId="{0920078E-6869-4F49-8840-18CC75AE2320}">
      <dgm:prSet custT="1"/>
      <dgm:spPr/>
      <dgm:t>
        <a:bodyPr/>
        <a:lstStyle/>
        <a:p>
          <a:r>
            <a:rPr lang="es-CL" sz="2000" dirty="0"/>
            <a:t>Selección de el mejor modelo individual o ensamble de modelos</a:t>
          </a:r>
        </a:p>
      </dgm:t>
    </dgm:pt>
    <dgm:pt modelId="{CD3EA0A7-169B-46CA-9F6E-9EF9BA8C0171}" type="parTrans" cxnId="{24826C94-7056-4778-AA57-110F2AB80332}">
      <dgm:prSet/>
      <dgm:spPr/>
      <dgm:t>
        <a:bodyPr/>
        <a:lstStyle/>
        <a:p>
          <a:endParaRPr lang="es-CL" sz="1500"/>
        </a:p>
      </dgm:t>
    </dgm:pt>
    <dgm:pt modelId="{D80C2F9B-D45C-46D4-9B4C-1401CD43D275}" type="sibTrans" cxnId="{24826C94-7056-4778-AA57-110F2AB80332}">
      <dgm:prSet custT="1"/>
      <dgm:spPr/>
      <dgm:t>
        <a:bodyPr/>
        <a:lstStyle/>
        <a:p>
          <a:endParaRPr lang="es-CL" sz="1500"/>
        </a:p>
      </dgm:t>
    </dgm:pt>
    <dgm:pt modelId="{50CBFF7B-F074-4AA4-9A46-0813EA66EA71}">
      <dgm:prSet custT="1"/>
      <dgm:spPr/>
      <dgm:t>
        <a:bodyPr/>
        <a:lstStyle/>
        <a:p>
          <a:r>
            <a:rPr lang="es-CL" sz="2000" dirty="0"/>
            <a:t>Salida del sistema mediante interfaz gráfica</a:t>
          </a:r>
        </a:p>
      </dgm:t>
    </dgm:pt>
    <dgm:pt modelId="{423E39DF-C04A-40B9-B5EA-E5066CF62B2C}" type="parTrans" cxnId="{3CA02AA2-3971-4AC0-B18C-37BD910925C0}">
      <dgm:prSet/>
      <dgm:spPr/>
      <dgm:t>
        <a:bodyPr/>
        <a:lstStyle/>
        <a:p>
          <a:endParaRPr lang="es-CL" sz="1500"/>
        </a:p>
      </dgm:t>
    </dgm:pt>
    <dgm:pt modelId="{5D415D65-0578-473C-BDF2-73DEED758470}" type="sibTrans" cxnId="{3CA02AA2-3971-4AC0-B18C-37BD910925C0}">
      <dgm:prSet/>
      <dgm:spPr/>
      <dgm:t>
        <a:bodyPr/>
        <a:lstStyle/>
        <a:p>
          <a:endParaRPr lang="es-CL" sz="1500"/>
        </a:p>
      </dgm:t>
    </dgm:pt>
    <dgm:pt modelId="{B95927EB-A1D4-4EF3-8063-73E203FA9B92}" type="pres">
      <dgm:prSet presAssocID="{5DC9E272-5E2F-4025-B3B4-20EE166CB244}" presName="Name0" presStyleCnt="0">
        <dgm:presLayoutVars>
          <dgm:dir/>
          <dgm:resizeHandles val="exact"/>
        </dgm:presLayoutVars>
      </dgm:prSet>
      <dgm:spPr/>
    </dgm:pt>
    <dgm:pt modelId="{61EEF31C-00F0-4AF9-AE97-34C0110367BD}" type="pres">
      <dgm:prSet presAssocID="{857E578C-A315-404B-80FE-E119478FEAF0}" presName="node" presStyleLbl="node1" presStyleIdx="0" presStyleCnt="6">
        <dgm:presLayoutVars>
          <dgm:bulletEnabled val="1"/>
        </dgm:presLayoutVars>
      </dgm:prSet>
      <dgm:spPr/>
    </dgm:pt>
    <dgm:pt modelId="{6AD94AE8-7ABA-4581-A41B-664EDFFAFAFF}" type="pres">
      <dgm:prSet presAssocID="{24D1E3F1-5B89-4AF4-AA70-C676033A54A1}" presName="sibTrans" presStyleLbl="sibTrans2D1" presStyleIdx="0" presStyleCnt="5"/>
      <dgm:spPr/>
    </dgm:pt>
    <dgm:pt modelId="{7C9592C1-8718-445C-987C-F92A9F005E8C}" type="pres">
      <dgm:prSet presAssocID="{24D1E3F1-5B89-4AF4-AA70-C676033A54A1}" presName="connectorText" presStyleLbl="sibTrans2D1" presStyleIdx="0" presStyleCnt="5"/>
      <dgm:spPr/>
    </dgm:pt>
    <dgm:pt modelId="{C31A784C-EB96-4C43-9EE2-B40FAF728AF9}" type="pres">
      <dgm:prSet presAssocID="{30C10367-3F95-4BA8-A240-5B1573594B5D}" presName="node" presStyleLbl="node1" presStyleIdx="1" presStyleCnt="6">
        <dgm:presLayoutVars>
          <dgm:bulletEnabled val="1"/>
        </dgm:presLayoutVars>
      </dgm:prSet>
      <dgm:spPr/>
    </dgm:pt>
    <dgm:pt modelId="{BDA9C962-40C4-4534-B8CC-E240F9E5F66B}" type="pres">
      <dgm:prSet presAssocID="{CE23301B-6BE8-444C-82D4-B86A2206BB41}" presName="sibTrans" presStyleLbl="sibTrans2D1" presStyleIdx="1" presStyleCnt="5"/>
      <dgm:spPr/>
    </dgm:pt>
    <dgm:pt modelId="{257A0EA2-129F-422E-B8D9-0E9C86474EFD}" type="pres">
      <dgm:prSet presAssocID="{CE23301B-6BE8-444C-82D4-B86A2206BB41}" presName="connectorText" presStyleLbl="sibTrans2D1" presStyleIdx="1" presStyleCnt="5"/>
      <dgm:spPr/>
    </dgm:pt>
    <dgm:pt modelId="{58DAF359-16D4-4C66-87AB-693DB7AB39BD}" type="pres">
      <dgm:prSet presAssocID="{7C7F2781-48B0-4042-8783-4D43EF1309D2}" presName="node" presStyleLbl="node1" presStyleIdx="2" presStyleCnt="6">
        <dgm:presLayoutVars>
          <dgm:bulletEnabled val="1"/>
        </dgm:presLayoutVars>
      </dgm:prSet>
      <dgm:spPr/>
    </dgm:pt>
    <dgm:pt modelId="{EED1C2BE-F4B2-4778-8189-B8CB9B0BE30D}" type="pres">
      <dgm:prSet presAssocID="{1B18CEA4-489C-45A3-A76F-0CCD8ACED11E}" presName="sibTrans" presStyleLbl="sibTrans2D1" presStyleIdx="2" presStyleCnt="5"/>
      <dgm:spPr/>
    </dgm:pt>
    <dgm:pt modelId="{C2B39495-CF8B-4273-B205-828FF5748DE4}" type="pres">
      <dgm:prSet presAssocID="{1B18CEA4-489C-45A3-A76F-0CCD8ACED11E}" presName="connectorText" presStyleLbl="sibTrans2D1" presStyleIdx="2" presStyleCnt="5"/>
      <dgm:spPr/>
    </dgm:pt>
    <dgm:pt modelId="{E3AB9AB1-A0E8-41EB-9D43-D4D32F0BA4AE}" type="pres">
      <dgm:prSet presAssocID="{484490B3-C413-4B8D-B1D4-B481022EB340}" presName="node" presStyleLbl="node1" presStyleIdx="3" presStyleCnt="6">
        <dgm:presLayoutVars>
          <dgm:bulletEnabled val="1"/>
        </dgm:presLayoutVars>
      </dgm:prSet>
      <dgm:spPr/>
    </dgm:pt>
    <dgm:pt modelId="{D77C227C-9757-4B64-94FA-CC93A392619A}" type="pres">
      <dgm:prSet presAssocID="{A482EAF4-99A8-449C-BA17-CED12B61F35A}" presName="sibTrans" presStyleLbl="sibTrans2D1" presStyleIdx="3" presStyleCnt="5"/>
      <dgm:spPr/>
    </dgm:pt>
    <dgm:pt modelId="{D27F8F91-59E3-4C38-90A7-328ABF858B59}" type="pres">
      <dgm:prSet presAssocID="{A482EAF4-99A8-449C-BA17-CED12B61F35A}" presName="connectorText" presStyleLbl="sibTrans2D1" presStyleIdx="3" presStyleCnt="5"/>
      <dgm:spPr/>
    </dgm:pt>
    <dgm:pt modelId="{47C10CA1-AC69-4B18-9FE0-9C1F73FF49C5}" type="pres">
      <dgm:prSet presAssocID="{0920078E-6869-4F49-8840-18CC75AE2320}" presName="node" presStyleLbl="node1" presStyleIdx="4" presStyleCnt="6">
        <dgm:presLayoutVars>
          <dgm:bulletEnabled val="1"/>
        </dgm:presLayoutVars>
      </dgm:prSet>
      <dgm:spPr/>
    </dgm:pt>
    <dgm:pt modelId="{B2F99B4F-01EA-4E01-A9ED-4A7B8AA30FDE}" type="pres">
      <dgm:prSet presAssocID="{D80C2F9B-D45C-46D4-9B4C-1401CD43D275}" presName="sibTrans" presStyleLbl="sibTrans2D1" presStyleIdx="4" presStyleCnt="5"/>
      <dgm:spPr/>
    </dgm:pt>
    <dgm:pt modelId="{B4829C66-FF75-4724-90DF-4CD6876B9133}" type="pres">
      <dgm:prSet presAssocID="{D80C2F9B-D45C-46D4-9B4C-1401CD43D275}" presName="connectorText" presStyleLbl="sibTrans2D1" presStyleIdx="4" presStyleCnt="5"/>
      <dgm:spPr/>
    </dgm:pt>
    <dgm:pt modelId="{6B1A7F46-5940-4748-9158-A143314FECF1}" type="pres">
      <dgm:prSet presAssocID="{50CBFF7B-F074-4AA4-9A46-0813EA66EA71}" presName="node" presStyleLbl="node1" presStyleIdx="5" presStyleCnt="6">
        <dgm:presLayoutVars>
          <dgm:bulletEnabled val="1"/>
        </dgm:presLayoutVars>
      </dgm:prSet>
      <dgm:spPr/>
    </dgm:pt>
  </dgm:ptLst>
  <dgm:cxnLst>
    <dgm:cxn modelId="{D0F02012-2174-4892-8B7C-15C68EE51345}" srcId="{5DC9E272-5E2F-4025-B3B4-20EE166CB244}" destId="{30C10367-3F95-4BA8-A240-5B1573594B5D}" srcOrd="1" destOrd="0" parTransId="{26C9B440-668F-4DAF-94A3-DB8282C7CD34}" sibTransId="{CE23301B-6BE8-444C-82D4-B86A2206BB41}"/>
    <dgm:cxn modelId="{48231B19-7865-428A-B834-D94D78DFC830}" type="presOf" srcId="{5DC9E272-5E2F-4025-B3B4-20EE166CB244}" destId="{B95927EB-A1D4-4EF3-8063-73E203FA9B92}" srcOrd="0" destOrd="0" presId="urn:microsoft.com/office/officeart/2005/8/layout/process1"/>
    <dgm:cxn modelId="{D781F427-BF0F-4D3C-A0FD-556B47C50706}" type="presOf" srcId="{484490B3-C413-4B8D-B1D4-B481022EB340}" destId="{E3AB9AB1-A0E8-41EB-9D43-D4D32F0BA4AE}" srcOrd="0" destOrd="0" presId="urn:microsoft.com/office/officeart/2005/8/layout/process1"/>
    <dgm:cxn modelId="{C8120C2B-E97D-45AE-9DFB-DEA9A5719C56}" type="presOf" srcId="{0920078E-6869-4F49-8840-18CC75AE2320}" destId="{47C10CA1-AC69-4B18-9FE0-9C1F73FF49C5}" srcOrd="0" destOrd="0" presId="urn:microsoft.com/office/officeart/2005/8/layout/process1"/>
    <dgm:cxn modelId="{EAF36736-1B81-44E2-825C-D4875F30B522}" type="presOf" srcId="{24D1E3F1-5B89-4AF4-AA70-C676033A54A1}" destId="{7C9592C1-8718-445C-987C-F92A9F005E8C}" srcOrd="1" destOrd="0" presId="urn:microsoft.com/office/officeart/2005/8/layout/process1"/>
    <dgm:cxn modelId="{0392043A-77FE-4649-BDD5-3B2702ECC82D}" type="presOf" srcId="{7C7F2781-48B0-4042-8783-4D43EF1309D2}" destId="{58DAF359-16D4-4C66-87AB-693DB7AB39BD}" srcOrd="0" destOrd="0" presId="urn:microsoft.com/office/officeart/2005/8/layout/process1"/>
    <dgm:cxn modelId="{A620013C-0245-4AEA-BE56-54C82551DB40}" type="presOf" srcId="{857E578C-A315-404B-80FE-E119478FEAF0}" destId="{61EEF31C-00F0-4AF9-AE97-34C0110367BD}" srcOrd="0" destOrd="0" presId="urn:microsoft.com/office/officeart/2005/8/layout/process1"/>
    <dgm:cxn modelId="{AB0E4061-2769-4DE9-8E19-BF727F785699}" type="presOf" srcId="{CE23301B-6BE8-444C-82D4-B86A2206BB41}" destId="{BDA9C962-40C4-4534-B8CC-E240F9E5F66B}" srcOrd="0" destOrd="0" presId="urn:microsoft.com/office/officeart/2005/8/layout/process1"/>
    <dgm:cxn modelId="{ECB0654D-37E0-48BD-B8FF-1657452EE6F7}" type="presOf" srcId="{30C10367-3F95-4BA8-A240-5B1573594B5D}" destId="{C31A784C-EB96-4C43-9EE2-B40FAF728AF9}" srcOrd="0" destOrd="0" presId="urn:microsoft.com/office/officeart/2005/8/layout/process1"/>
    <dgm:cxn modelId="{24826C94-7056-4778-AA57-110F2AB80332}" srcId="{5DC9E272-5E2F-4025-B3B4-20EE166CB244}" destId="{0920078E-6869-4F49-8840-18CC75AE2320}" srcOrd="4" destOrd="0" parTransId="{CD3EA0A7-169B-46CA-9F6E-9EF9BA8C0171}" sibTransId="{D80C2F9B-D45C-46D4-9B4C-1401CD43D275}"/>
    <dgm:cxn modelId="{A010E594-D477-493E-9901-58A036749E2E}" srcId="{5DC9E272-5E2F-4025-B3B4-20EE166CB244}" destId="{857E578C-A315-404B-80FE-E119478FEAF0}" srcOrd="0" destOrd="0" parTransId="{ACDC98B9-BFB3-4A44-BB89-0B8996B9679C}" sibTransId="{24D1E3F1-5B89-4AF4-AA70-C676033A54A1}"/>
    <dgm:cxn modelId="{644B4C97-BA97-4488-BFB1-1C585E645AF8}" type="presOf" srcId="{50CBFF7B-F074-4AA4-9A46-0813EA66EA71}" destId="{6B1A7F46-5940-4748-9158-A143314FECF1}" srcOrd="0" destOrd="0" presId="urn:microsoft.com/office/officeart/2005/8/layout/process1"/>
    <dgm:cxn modelId="{B09DE29D-70EC-46DC-86BD-6F9B91D430A7}" type="presOf" srcId="{1B18CEA4-489C-45A3-A76F-0CCD8ACED11E}" destId="{C2B39495-CF8B-4273-B205-828FF5748DE4}" srcOrd="1" destOrd="0" presId="urn:microsoft.com/office/officeart/2005/8/layout/process1"/>
    <dgm:cxn modelId="{3CA02AA2-3971-4AC0-B18C-37BD910925C0}" srcId="{5DC9E272-5E2F-4025-B3B4-20EE166CB244}" destId="{50CBFF7B-F074-4AA4-9A46-0813EA66EA71}" srcOrd="5" destOrd="0" parTransId="{423E39DF-C04A-40B9-B5EA-E5066CF62B2C}" sibTransId="{5D415D65-0578-473C-BDF2-73DEED758470}"/>
    <dgm:cxn modelId="{8F9763A5-B431-406F-9970-798E559FE814}" type="presOf" srcId="{D80C2F9B-D45C-46D4-9B4C-1401CD43D275}" destId="{B2F99B4F-01EA-4E01-A9ED-4A7B8AA30FDE}" srcOrd="0" destOrd="0" presId="urn:microsoft.com/office/officeart/2005/8/layout/process1"/>
    <dgm:cxn modelId="{708944A8-623B-41A4-8542-31A351CFE066}" type="presOf" srcId="{24D1E3F1-5B89-4AF4-AA70-C676033A54A1}" destId="{6AD94AE8-7ABA-4581-A41B-664EDFFAFAFF}" srcOrd="0" destOrd="0" presId="urn:microsoft.com/office/officeart/2005/8/layout/process1"/>
    <dgm:cxn modelId="{CB6427AF-A6F8-4728-9EA3-2E801143EB9B}" srcId="{5DC9E272-5E2F-4025-B3B4-20EE166CB244}" destId="{484490B3-C413-4B8D-B1D4-B481022EB340}" srcOrd="3" destOrd="0" parTransId="{9983AD82-4731-4BDF-A059-FD4703527402}" sibTransId="{A482EAF4-99A8-449C-BA17-CED12B61F35A}"/>
    <dgm:cxn modelId="{3AB638B2-2602-43A1-AA44-051750D54809}" srcId="{5DC9E272-5E2F-4025-B3B4-20EE166CB244}" destId="{7C7F2781-48B0-4042-8783-4D43EF1309D2}" srcOrd="2" destOrd="0" parTransId="{91A45820-FEDB-40CD-8649-7A98D5A0CDE9}" sibTransId="{1B18CEA4-489C-45A3-A76F-0CCD8ACED11E}"/>
    <dgm:cxn modelId="{A52B4FCD-1A2D-400F-87BB-F30539534286}" type="presOf" srcId="{CE23301B-6BE8-444C-82D4-B86A2206BB41}" destId="{257A0EA2-129F-422E-B8D9-0E9C86474EFD}" srcOrd="1" destOrd="0" presId="urn:microsoft.com/office/officeart/2005/8/layout/process1"/>
    <dgm:cxn modelId="{3D5403DA-EB84-4CC7-A641-E78F2F3DC7BF}" type="presOf" srcId="{A482EAF4-99A8-449C-BA17-CED12B61F35A}" destId="{D77C227C-9757-4B64-94FA-CC93A392619A}" srcOrd="0" destOrd="0" presId="urn:microsoft.com/office/officeart/2005/8/layout/process1"/>
    <dgm:cxn modelId="{CFBBEADD-1DD8-4D57-8941-5AB6252FD6F1}" type="presOf" srcId="{1B18CEA4-489C-45A3-A76F-0CCD8ACED11E}" destId="{EED1C2BE-F4B2-4778-8189-B8CB9B0BE30D}" srcOrd="0" destOrd="0" presId="urn:microsoft.com/office/officeart/2005/8/layout/process1"/>
    <dgm:cxn modelId="{0984E1E5-FF40-4BC8-9D8E-B3068A86E080}" type="presOf" srcId="{A482EAF4-99A8-449C-BA17-CED12B61F35A}" destId="{D27F8F91-59E3-4C38-90A7-328ABF858B59}" srcOrd="1" destOrd="0" presId="urn:microsoft.com/office/officeart/2005/8/layout/process1"/>
    <dgm:cxn modelId="{3FF900FF-D4C2-478A-B017-E9970B3493B5}" type="presOf" srcId="{D80C2F9B-D45C-46D4-9B4C-1401CD43D275}" destId="{B4829C66-FF75-4724-90DF-4CD6876B9133}" srcOrd="1" destOrd="0" presId="urn:microsoft.com/office/officeart/2005/8/layout/process1"/>
    <dgm:cxn modelId="{3875E6C0-57A4-4332-A33A-BC56476FB4AA}" type="presParOf" srcId="{B95927EB-A1D4-4EF3-8063-73E203FA9B92}" destId="{61EEF31C-00F0-4AF9-AE97-34C0110367BD}" srcOrd="0" destOrd="0" presId="urn:microsoft.com/office/officeart/2005/8/layout/process1"/>
    <dgm:cxn modelId="{DC7A81D5-1CB1-499B-87DC-0D968DE68892}" type="presParOf" srcId="{B95927EB-A1D4-4EF3-8063-73E203FA9B92}" destId="{6AD94AE8-7ABA-4581-A41B-664EDFFAFAFF}" srcOrd="1" destOrd="0" presId="urn:microsoft.com/office/officeart/2005/8/layout/process1"/>
    <dgm:cxn modelId="{B30EAA34-6600-4476-8248-B024463F6F71}" type="presParOf" srcId="{6AD94AE8-7ABA-4581-A41B-664EDFFAFAFF}" destId="{7C9592C1-8718-445C-987C-F92A9F005E8C}" srcOrd="0" destOrd="0" presId="urn:microsoft.com/office/officeart/2005/8/layout/process1"/>
    <dgm:cxn modelId="{DAA363EC-6A47-4CCD-8AE2-A052CD2EDE28}" type="presParOf" srcId="{B95927EB-A1D4-4EF3-8063-73E203FA9B92}" destId="{C31A784C-EB96-4C43-9EE2-B40FAF728AF9}" srcOrd="2" destOrd="0" presId="urn:microsoft.com/office/officeart/2005/8/layout/process1"/>
    <dgm:cxn modelId="{5B424BC9-97F5-47A2-93C7-32505F3080FA}" type="presParOf" srcId="{B95927EB-A1D4-4EF3-8063-73E203FA9B92}" destId="{BDA9C962-40C4-4534-B8CC-E240F9E5F66B}" srcOrd="3" destOrd="0" presId="urn:microsoft.com/office/officeart/2005/8/layout/process1"/>
    <dgm:cxn modelId="{16A18A0D-5781-4572-9BD2-EFB304ADFD4E}" type="presParOf" srcId="{BDA9C962-40C4-4534-B8CC-E240F9E5F66B}" destId="{257A0EA2-129F-422E-B8D9-0E9C86474EFD}" srcOrd="0" destOrd="0" presId="urn:microsoft.com/office/officeart/2005/8/layout/process1"/>
    <dgm:cxn modelId="{E01627A0-4317-4220-94AB-F710F76E84D1}" type="presParOf" srcId="{B95927EB-A1D4-4EF3-8063-73E203FA9B92}" destId="{58DAF359-16D4-4C66-87AB-693DB7AB39BD}" srcOrd="4" destOrd="0" presId="urn:microsoft.com/office/officeart/2005/8/layout/process1"/>
    <dgm:cxn modelId="{58886733-2E5B-43FE-B066-CA4A40230310}" type="presParOf" srcId="{B95927EB-A1D4-4EF3-8063-73E203FA9B92}" destId="{EED1C2BE-F4B2-4778-8189-B8CB9B0BE30D}" srcOrd="5" destOrd="0" presId="urn:microsoft.com/office/officeart/2005/8/layout/process1"/>
    <dgm:cxn modelId="{0777BDA1-EB2C-4E37-A311-68743250125B}" type="presParOf" srcId="{EED1C2BE-F4B2-4778-8189-B8CB9B0BE30D}" destId="{C2B39495-CF8B-4273-B205-828FF5748DE4}" srcOrd="0" destOrd="0" presId="urn:microsoft.com/office/officeart/2005/8/layout/process1"/>
    <dgm:cxn modelId="{9A02DF8A-62CE-4AF5-9C66-CD7051429705}" type="presParOf" srcId="{B95927EB-A1D4-4EF3-8063-73E203FA9B92}" destId="{E3AB9AB1-A0E8-41EB-9D43-D4D32F0BA4AE}" srcOrd="6" destOrd="0" presId="urn:microsoft.com/office/officeart/2005/8/layout/process1"/>
    <dgm:cxn modelId="{725B0112-DB89-4808-9A57-A4FD1D7A0736}" type="presParOf" srcId="{B95927EB-A1D4-4EF3-8063-73E203FA9B92}" destId="{D77C227C-9757-4B64-94FA-CC93A392619A}" srcOrd="7" destOrd="0" presId="urn:microsoft.com/office/officeart/2005/8/layout/process1"/>
    <dgm:cxn modelId="{D259AB43-9538-4EE8-BC6D-410AE1A3B3DF}" type="presParOf" srcId="{D77C227C-9757-4B64-94FA-CC93A392619A}" destId="{D27F8F91-59E3-4C38-90A7-328ABF858B59}" srcOrd="0" destOrd="0" presId="urn:microsoft.com/office/officeart/2005/8/layout/process1"/>
    <dgm:cxn modelId="{83F67DAB-4629-473F-B092-3F57A3C45292}" type="presParOf" srcId="{B95927EB-A1D4-4EF3-8063-73E203FA9B92}" destId="{47C10CA1-AC69-4B18-9FE0-9C1F73FF49C5}" srcOrd="8" destOrd="0" presId="urn:microsoft.com/office/officeart/2005/8/layout/process1"/>
    <dgm:cxn modelId="{EB2279F1-E210-487B-AC54-9316653E7DB2}" type="presParOf" srcId="{B95927EB-A1D4-4EF3-8063-73E203FA9B92}" destId="{B2F99B4F-01EA-4E01-A9ED-4A7B8AA30FDE}" srcOrd="9" destOrd="0" presId="urn:microsoft.com/office/officeart/2005/8/layout/process1"/>
    <dgm:cxn modelId="{23BE954E-31CF-487C-9CFA-991B2FFDB12A}" type="presParOf" srcId="{B2F99B4F-01EA-4E01-A9ED-4A7B8AA30FDE}" destId="{B4829C66-FF75-4724-90DF-4CD6876B9133}" srcOrd="0" destOrd="0" presId="urn:microsoft.com/office/officeart/2005/8/layout/process1"/>
    <dgm:cxn modelId="{5F03510B-BA9D-48EC-B29E-540E94EBD1E4}" type="presParOf" srcId="{B95927EB-A1D4-4EF3-8063-73E203FA9B92}" destId="{6B1A7F46-5940-4748-9158-A143314FECF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EF31C-00F0-4AF9-AE97-34C0110367BD}">
      <dsp:nvSpPr>
        <dsp:cNvPr id="0" name=""/>
        <dsp:cNvSpPr/>
      </dsp:nvSpPr>
      <dsp:spPr>
        <a:xfrm>
          <a:off x="0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Captura de datos en pozo monitoreado</a:t>
          </a:r>
        </a:p>
      </dsp:txBody>
      <dsp:txXfrm>
        <a:off x="49607" y="3625297"/>
        <a:ext cx="1953769" cy="1594497"/>
      </dsp:txXfrm>
    </dsp:sp>
    <dsp:sp modelId="{6AD94AE8-7ABA-4581-A41B-664EDFFAFAFF}">
      <dsp:nvSpPr>
        <dsp:cNvPr id="0" name=""/>
        <dsp:cNvSpPr/>
      </dsp:nvSpPr>
      <dsp:spPr>
        <a:xfrm>
          <a:off x="2258282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2258282" y="4269804"/>
        <a:ext cx="304662" cy="305483"/>
      </dsp:txXfrm>
    </dsp:sp>
    <dsp:sp modelId="{C31A784C-EB96-4C43-9EE2-B40FAF728AF9}">
      <dsp:nvSpPr>
        <dsp:cNvPr id="0" name=""/>
        <dsp:cNvSpPr/>
      </dsp:nvSpPr>
      <dsp:spPr>
        <a:xfrm>
          <a:off x="2874177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Almacenamiento y estructuración de los datos</a:t>
          </a:r>
        </a:p>
      </dsp:txBody>
      <dsp:txXfrm>
        <a:off x="2923784" y="3625297"/>
        <a:ext cx="1953769" cy="1594497"/>
      </dsp:txXfrm>
    </dsp:sp>
    <dsp:sp modelId="{BDA9C962-40C4-4534-B8CC-E240F9E5F66B}">
      <dsp:nvSpPr>
        <dsp:cNvPr id="0" name=""/>
        <dsp:cNvSpPr/>
      </dsp:nvSpPr>
      <dsp:spPr>
        <a:xfrm>
          <a:off x="5132459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5132459" y="4269804"/>
        <a:ext cx="304662" cy="305483"/>
      </dsp:txXfrm>
    </dsp:sp>
    <dsp:sp modelId="{58DAF359-16D4-4C66-87AB-693DB7AB39BD}">
      <dsp:nvSpPr>
        <dsp:cNvPr id="0" name=""/>
        <dsp:cNvSpPr/>
      </dsp:nvSpPr>
      <dsp:spPr>
        <a:xfrm>
          <a:off x="5748354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Curado y </a:t>
          </a:r>
          <a:r>
            <a:rPr lang="es-CL" sz="2000" kern="1200" dirty="0" err="1"/>
            <a:t>pre-procesamiento</a:t>
          </a:r>
          <a:r>
            <a:rPr lang="es-CL" sz="2000" kern="1200" dirty="0"/>
            <a:t> de los datos</a:t>
          </a:r>
        </a:p>
      </dsp:txBody>
      <dsp:txXfrm>
        <a:off x="5797961" y="3625297"/>
        <a:ext cx="1953769" cy="1594497"/>
      </dsp:txXfrm>
    </dsp:sp>
    <dsp:sp modelId="{EED1C2BE-F4B2-4778-8189-B8CB9B0BE30D}">
      <dsp:nvSpPr>
        <dsp:cNvPr id="0" name=""/>
        <dsp:cNvSpPr/>
      </dsp:nvSpPr>
      <dsp:spPr>
        <a:xfrm>
          <a:off x="8006636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8006636" y="4269804"/>
        <a:ext cx="304662" cy="305483"/>
      </dsp:txXfrm>
    </dsp:sp>
    <dsp:sp modelId="{E3AB9AB1-A0E8-41EB-9D43-D4D32F0BA4AE}">
      <dsp:nvSpPr>
        <dsp:cNvPr id="0" name=""/>
        <dsp:cNvSpPr/>
      </dsp:nvSpPr>
      <dsp:spPr>
        <a:xfrm>
          <a:off x="8622531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Entrenamiento de múltiples modelos</a:t>
          </a:r>
        </a:p>
      </dsp:txBody>
      <dsp:txXfrm>
        <a:off x="8672138" y="3625297"/>
        <a:ext cx="1953769" cy="1594497"/>
      </dsp:txXfrm>
    </dsp:sp>
    <dsp:sp modelId="{D77C227C-9757-4B64-94FA-CC93A392619A}">
      <dsp:nvSpPr>
        <dsp:cNvPr id="0" name=""/>
        <dsp:cNvSpPr/>
      </dsp:nvSpPr>
      <dsp:spPr>
        <a:xfrm>
          <a:off x="10880813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10880813" y="4269804"/>
        <a:ext cx="304662" cy="305483"/>
      </dsp:txXfrm>
    </dsp:sp>
    <dsp:sp modelId="{47C10CA1-AC69-4B18-9FE0-9C1F73FF49C5}">
      <dsp:nvSpPr>
        <dsp:cNvPr id="0" name=""/>
        <dsp:cNvSpPr/>
      </dsp:nvSpPr>
      <dsp:spPr>
        <a:xfrm>
          <a:off x="11496708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Selección de el mejor modelo individual o ensamble de modelos</a:t>
          </a:r>
        </a:p>
      </dsp:txBody>
      <dsp:txXfrm>
        <a:off x="11546315" y="3625297"/>
        <a:ext cx="1953769" cy="1594497"/>
      </dsp:txXfrm>
    </dsp:sp>
    <dsp:sp modelId="{B2F99B4F-01EA-4E01-A9ED-4A7B8AA30FDE}">
      <dsp:nvSpPr>
        <dsp:cNvPr id="0" name=""/>
        <dsp:cNvSpPr/>
      </dsp:nvSpPr>
      <dsp:spPr>
        <a:xfrm>
          <a:off x="13754991" y="4167976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13754991" y="4269804"/>
        <a:ext cx="304662" cy="305483"/>
      </dsp:txXfrm>
    </dsp:sp>
    <dsp:sp modelId="{6B1A7F46-5940-4748-9158-A143314FECF1}">
      <dsp:nvSpPr>
        <dsp:cNvPr id="0" name=""/>
        <dsp:cNvSpPr/>
      </dsp:nvSpPr>
      <dsp:spPr>
        <a:xfrm>
          <a:off x="14370886" y="3575690"/>
          <a:ext cx="2052983" cy="169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Salida del sistema mediante interfaz gráfica</a:t>
          </a:r>
        </a:p>
      </dsp:txBody>
      <dsp:txXfrm>
        <a:off x="14420493" y="3625297"/>
        <a:ext cx="1953769" cy="1594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395F308-C849-4112-9D85-BD205BD4EC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F570AC-9AF9-450E-8A58-64A9D33B92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46FA3-8A69-4F21-8544-38D13BDE3905}" type="datetimeFigureOut">
              <a:rPr lang="es-CL" smtClean="0"/>
              <a:t>23-03-2022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41490F-2AEE-4A02-BBF5-E371148A74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9E48A8-5405-494C-AE12-7720E45F3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A0818-0423-4848-8140-83DA593B8F0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7816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Mencionar: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-Enfoque automático de captura de datos (de forma continua)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-Sistemas de decisión</a:t>
            </a: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Adquisición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Procesamiento y transferencia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Análisis mediante un sistema experto.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3409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Mencionar: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-Enfoque automático de captura de datos (de forma continua)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-Sistemas de decisión</a:t>
            </a: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Adquisición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Procesamiento y transferencia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Análisis mediante un sistema experto.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628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Mencionar: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-Enfoque automático de captura de datos (de forma continua)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-Sistemas de decisión</a:t>
            </a: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Adquisición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Procesamiento y transferencia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Análisis mediante un sistema experto.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035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Mencionar: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-Enfoque automático de captura de datos (de forma continua)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-Sistemas de decisión</a:t>
            </a: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Adquisición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Procesamiento y transferencia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Análisis mediante un sistema experto.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4025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197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53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Specific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Measurable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Achivable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Relevant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Time-</a:t>
            </a:r>
            <a:r>
              <a:rPr lang="es-CL" dirty="0" err="1"/>
              <a:t>based</a:t>
            </a: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95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Crisis hídrica, escenario en donde no hay suficiente agua potable.</a:t>
            </a:r>
          </a:p>
          <a:p>
            <a:r>
              <a:rPr lang="es-CL" dirty="0"/>
              <a:t>Principales problemas del riesgo hídrico: Gestión del recurso hídrico (44%), aumento en la demanda (14%) y un (14%) contaminación.</a:t>
            </a:r>
          </a:p>
          <a:p>
            <a:r>
              <a:rPr lang="es-CL" dirty="0"/>
              <a:t>Al año 2015 </a:t>
            </a:r>
          </a:p>
        </p:txBody>
      </p:sp>
    </p:spTree>
    <p:extLst>
      <p:ext uri="{BB962C8B-B14F-4D97-AF65-F5344CB8AC3E}">
        <p14:creationId xmlns:p14="http://schemas.microsoft.com/office/powerpoint/2010/main" val="3176698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Nombre completo de Proyecto: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</a:t>
            </a:r>
            <a:r>
              <a:rPr lang="es-E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Sistema abierto experto para apoyar la gestión de recursos hídricos mediante monitoreo de bajo costo en tiempo real de aguas superficiales y subterráneas</a:t>
            </a:r>
            <a:r>
              <a:rPr lang="es-ES" dirty="0"/>
              <a:t> </a:t>
            </a:r>
            <a:br>
              <a:rPr lang="es-ES" dirty="0"/>
            </a:br>
            <a:endParaRPr dirty="0"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Diseñar y validar una estrategia de ensamble y apilamiento de modelos para mejorar el desempeño de los modelos individuales en la tarea de detección de anomalías en series de tiempo hidrológicas.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228600" algn="l"/>
                <a:tab pos="1204595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Estudiar el desempeño de los distintos modelos de detección de anomalías al variar la frecuencia de muestreo y de adquisición de datos para caracterizar distintas dinámicas complejas y eventos de interés.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Cuantificar la extensión de la autonomía del nodo sensor desplegado in situ a través de simulaciones de consumo energético al aumentar la tasa de muestreo basada en la detección de eventos en comparación a mantenerla constante durante toda su operación con datos reales.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775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Diseñar y validar una estrategia de ensamble y apilamiento de modelos para mejorar el desempeño de los modelos individuales en la tarea de detección de anomalías en series de tiempo hidrológicas.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  <a:tabLst>
                <a:tab pos="228600" algn="l"/>
                <a:tab pos="1204595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Estudiar el desempeño de los distintos modelos de detección de anomalías al variar la frecuencia de muestreo y de adquisición de datos para caracterizar distintas dinámicas complejas y eventos de interés.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Cuantificar la extensión de la autonomía del nodo sensor desplegado in situ a través de simulaciones de consumo energético al aumentar la tasa de muestreo basada en la detección de eventos en comparación a mantenerla constante durante toda su operación con datos reales.</a:t>
            </a:r>
            <a:endParaRPr lang="es-CL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89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MX" sz="1100" dirty="0"/>
              <a:t>Diseño del </a:t>
            </a:r>
            <a:r>
              <a:rPr lang="es-MX" sz="1100" dirty="0">
                <a:solidFill>
                  <a:srgbClr val="FF0000"/>
                </a:solidFill>
              </a:rPr>
              <a:t>flujo </a:t>
            </a:r>
            <a:r>
              <a:rPr lang="es-MX" sz="1100" dirty="0"/>
              <a:t>de procesamiento de datos, ingeniería de características y etiquetado/detección no supervisado de </a:t>
            </a:r>
            <a:r>
              <a:rPr lang="es-MX" sz="1100" dirty="0" err="1"/>
              <a:t>outliers</a:t>
            </a:r>
            <a:r>
              <a:rPr lang="es-MX" sz="1100" dirty="0"/>
              <a:t>. 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Entrenamiento de múltiples modelos y análisis de desempeño a partir de entrenamiento con </a:t>
            </a:r>
            <a:r>
              <a:rPr lang="es-MX" sz="1100" dirty="0" err="1"/>
              <a:t>datasets</a:t>
            </a:r>
            <a:r>
              <a:rPr lang="es-MX" sz="1100" dirty="0"/>
              <a:t> procesados de forma local. Validación de los distintos modelos de detección de anomalías en data histórica y a través de métricas y visualizaciones de la interfaz  en un panel de control.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Desplegar la plataforma de procesamiento en la nube para realizar la tarea en línea de forma fácil para el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	</a:t>
            </a:r>
            <a:endParaRPr dirty="0"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2612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Specific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Measurable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Achivable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/>
              <a:t>Relevant</a:t>
            </a:r>
            <a:endParaRPr lang="es-C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Time-</a:t>
            </a:r>
            <a:r>
              <a:rPr lang="es-CL" dirty="0" err="1"/>
              <a:t>based</a:t>
            </a: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4613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01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16154400" y="9921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9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9A8F2B3C-32F0-40F0-A5A9-3401F21C89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496ED925-397A-425E-9299-15DC10C025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6">
            <a:extLst>
              <a:ext uri="{FF2B5EF4-FFF2-40B4-BE49-F238E27FC236}">
                <a16:creationId xmlns:a16="http://schemas.microsoft.com/office/drawing/2014/main" id="{068E4DBE-1329-4D3A-8EE6-7B3682605B5C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0A6F749C-8BF8-4826-B0AF-EC4F6B1AE0BC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25D83A05-6EBE-471B-B824-9403C8236C48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08FDEC0C-3D81-45BC-8A19-885DF08BA17A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74C03E8E-5102-4057-AACD-7935299D5D24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78703-04AF-4835-8F09-3C710816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47389E-5815-496D-ACF6-FC4F72EFF9C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9B0BCA-46D5-41E0-92BF-D415E93D844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E46A1D-1942-47DC-9D20-E60AD97B95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2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0;p26">
            <a:extLst>
              <a:ext uri="{FF2B5EF4-FFF2-40B4-BE49-F238E27FC236}">
                <a16:creationId xmlns:a16="http://schemas.microsoft.com/office/drawing/2014/main" id="{90826467-41D7-4CF3-8C2A-46B00E99C05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2.png"/><Relationship Id="rId4" Type="http://schemas.openxmlformats.org/officeDocument/2006/relationships/hyperlink" Target="https://papers.nips.cc/paper/5872-efficient-and-robust-automated-machine-learning" TargetMode="Externa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1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AE4DD75-F345-4492-B7DA-C0A80A229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35"/>
            <a:ext cx="6483958" cy="97562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5" name="Google Shape;85;p1"/>
          <p:cNvSpPr/>
          <p:nvPr/>
        </p:nvSpPr>
        <p:spPr>
          <a:xfrm>
            <a:off x="-652" y="9265066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"/>
          <p:cNvSpPr/>
          <p:nvPr/>
        </p:nvSpPr>
        <p:spPr>
          <a:xfrm>
            <a:off x="16229857" y="7187501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"/>
          <p:cNvSpPr/>
          <p:nvPr/>
        </p:nvSpPr>
        <p:spPr>
          <a:xfrm>
            <a:off x="520637" y="624435"/>
            <a:ext cx="79529" cy="9652706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C00E557-9264-4D0A-839A-3354419AE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" b="4188"/>
          <a:stretch/>
        </p:blipFill>
        <p:spPr bwMode="auto">
          <a:xfrm>
            <a:off x="10391999" y="7852226"/>
            <a:ext cx="7681189" cy="138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03;p24">
            <a:extLst>
              <a:ext uri="{FF2B5EF4-FFF2-40B4-BE49-F238E27FC236}">
                <a16:creationId xmlns:a16="http://schemas.microsoft.com/office/drawing/2014/main" id="{11EBA237-5EA6-4D4B-9F8C-20F0C30C9F99}"/>
              </a:ext>
            </a:extLst>
          </p:cNvPr>
          <p:cNvSpPr txBox="1"/>
          <p:nvPr/>
        </p:nvSpPr>
        <p:spPr>
          <a:xfrm>
            <a:off x="5420256" y="8447563"/>
            <a:ext cx="6228333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B0F1E"/>
                </a:solidFill>
                <a:latin typeface="Roboto"/>
                <a:ea typeface="Roboto"/>
                <a:cs typeface="Roboto"/>
                <a:sym typeface="Roboto"/>
              </a:rPr>
              <a:t>Maximiliano Jones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704D66-3B31-42D4-BD77-4630F9ACBD9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661409" y="9494546"/>
            <a:ext cx="2626591" cy="72116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D204BB68-81AB-430B-BC57-A5FD52486456}" type="slidenum">
              <a:rPr lang="en-US" b="1" smtClean="0">
                <a:solidFill>
                  <a:schemeClr val="bg1"/>
                </a:solidFill>
              </a:rPr>
              <a:t>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DE36263-925E-412C-A166-4F5051BE551D}"/>
              </a:ext>
            </a:extLst>
          </p:cNvPr>
          <p:cNvSpPr/>
          <p:nvPr/>
        </p:nvSpPr>
        <p:spPr>
          <a:xfrm>
            <a:off x="10848867" y="9276715"/>
            <a:ext cx="5788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dirty="0">
                <a:solidFill>
                  <a:schemeClr val="bg1"/>
                </a:solidFill>
                <a:latin typeface="+mn-lt"/>
              </a:rPr>
              <a:t>Proyecto FONDEF ID19I10363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D15E7E-5863-4FB5-B949-CE6335660823}"/>
              </a:ext>
            </a:extLst>
          </p:cNvPr>
          <p:cNvSpPr txBox="1"/>
          <p:nvPr/>
        </p:nvSpPr>
        <p:spPr>
          <a:xfrm>
            <a:off x="6438792" y="1028699"/>
            <a:ext cx="1102370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600" b="1" dirty="0">
                <a:latin typeface="+mj-lt"/>
              </a:rPr>
              <a:t>Plataforma abierta de detección de anomalías y aprendizaje automático para apoyo a la toma de decisiones en la gestión de recursos hídricos</a:t>
            </a:r>
          </a:p>
        </p:txBody>
      </p:sp>
      <p:sp>
        <p:nvSpPr>
          <p:cNvPr id="89" name="Google Shape;89;p1"/>
          <p:cNvSpPr/>
          <p:nvPr/>
        </p:nvSpPr>
        <p:spPr>
          <a:xfrm rot="16200000">
            <a:off x="15715241" y="6697899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013CA6-2541-41B4-B817-CCFE0597BF41}"/>
              </a:ext>
            </a:extLst>
          </p:cNvPr>
          <p:cNvSpPr txBox="1"/>
          <p:nvPr/>
        </p:nvSpPr>
        <p:spPr>
          <a:xfrm>
            <a:off x="3008066" y="7036462"/>
            <a:ext cx="366877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Profesora guía:</a:t>
            </a:r>
          </a:p>
          <a:p>
            <a:r>
              <a:rPr lang="es-MX" sz="2800" b="1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Doris Sáez </a:t>
            </a:r>
            <a:r>
              <a:rPr lang="es-MX" sz="2800" b="1" i="0" dirty="0" err="1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Hueichapan</a:t>
            </a:r>
            <a:endParaRPr lang="es-MX" sz="2800" b="1" i="0" dirty="0">
              <a:solidFill>
                <a:srgbClr val="000000"/>
              </a:solidFill>
              <a:effectLst/>
              <a:latin typeface="+mn-lt"/>
              <a:ea typeface="Roboto" panose="02000000000000000000" pitchFamily="2" charset="0"/>
            </a:endParaRPr>
          </a:p>
          <a:p>
            <a:r>
              <a:rPr lang="es-MX" sz="2800" dirty="0">
                <a:latin typeface="+mn-lt"/>
                <a:ea typeface="Roboto" panose="02000000000000000000" pitchFamily="2" charset="0"/>
              </a:rPr>
              <a:t>Profesor </a:t>
            </a:r>
            <a:r>
              <a:rPr lang="es-MX" sz="2800" dirty="0" err="1">
                <a:latin typeface="+mn-lt"/>
                <a:ea typeface="Roboto" panose="02000000000000000000" pitchFamily="2" charset="0"/>
              </a:rPr>
              <a:t>co-guía</a:t>
            </a:r>
            <a:r>
              <a:rPr lang="es-MX" sz="2800" dirty="0">
                <a:latin typeface="+mn-lt"/>
                <a:ea typeface="Roboto" panose="02000000000000000000" pitchFamily="2" charset="0"/>
              </a:rPr>
              <a:t>:</a:t>
            </a:r>
          </a:p>
          <a:p>
            <a:r>
              <a:rPr lang="es-MX" sz="2800" b="1" dirty="0">
                <a:latin typeface="+mn-lt"/>
                <a:ea typeface="Roboto" panose="02000000000000000000" pitchFamily="2" charset="0"/>
              </a:rPr>
              <a:t>Francisco Jaramillo</a:t>
            </a:r>
            <a:br>
              <a:rPr lang="es-MX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s-CL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>
      <p:transition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/>
          <p:nvPr/>
        </p:nvSpPr>
        <p:spPr>
          <a:xfrm rot="10800000">
            <a:off x="429034" y="607774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45" name="Google Shape;145;p4"/>
          <p:cNvSpPr/>
          <p:nvPr/>
        </p:nvSpPr>
        <p:spPr>
          <a:xfrm>
            <a:off x="-2669882" y="-933538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0B8D806-279A-4EC6-AFA5-A05CADEB69FA}"/>
              </a:ext>
            </a:extLst>
          </p:cNvPr>
          <p:cNvSpPr/>
          <p:nvPr/>
        </p:nvSpPr>
        <p:spPr>
          <a:xfrm>
            <a:off x="-2713382" y="-553217"/>
            <a:ext cx="5108970" cy="10840217"/>
          </a:xfrm>
          <a:prstGeom prst="rect">
            <a:avLst/>
          </a:prstGeom>
          <a:solidFill>
            <a:srgbClr val="FFFFFF">
              <a:alpha val="76078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147" name="Google Shape;147;p4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76505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Google Shape;97;p24">
            <a:extLst>
              <a:ext uri="{FF2B5EF4-FFF2-40B4-BE49-F238E27FC236}">
                <a16:creationId xmlns:a16="http://schemas.microsoft.com/office/drawing/2014/main" id="{5D44307A-7D80-41DA-AF96-8CF9564C3BCC}"/>
              </a:ext>
            </a:extLst>
          </p:cNvPr>
          <p:cNvSpPr txBox="1"/>
          <p:nvPr/>
        </p:nvSpPr>
        <p:spPr>
          <a:xfrm>
            <a:off x="2644246" y="437694"/>
            <a:ext cx="1299950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Estructura propuesta</a:t>
            </a:r>
            <a:endParaRPr lang="es-CL" sz="7200" b="1" dirty="0">
              <a:latin typeface="+mj-lt"/>
            </a:endParaRPr>
          </a:p>
        </p:txBody>
      </p:sp>
      <p:pic>
        <p:nvPicPr>
          <p:cNvPr id="33" name="Picture 2" descr="Automated Machine learning">
            <a:extLst>
              <a:ext uri="{FF2B5EF4-FFF2-40B4-BE49-F238E27FC236}">
                <a16:creationId xmlns:a16="http://schemas.microsoft.com/office/drawing/2014/main" id="{62C181CD-0622-49C4-BB27-38E4437A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7" y="1956755"/>
            <a:ext cx="16683455" cy="689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E6D5EE3C-88B7-4D51-AA1C-3B9A0CC6F44B}"/>
              </a:ext>
            </a:extLst>
          </p:cNvPr>
          <p:cNvSpPr txBox="1"/>
          <p:nvPr/>
        </p:nvSpPr>
        <p:spPr>
          <a:xfrm>
            <a:off x="1088297" y="9606458"/>
            <a:ext cx="129874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strike="noStrike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Efficient and Robust Automated Machine Learning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Feurer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 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et al.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, Advances in Neural Information Processing Systems 28 (NIPS 2015).</a:t>
            </a:r>
            <a:endParaRPr lang="es-CL" sz="16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4A7A0FB-9DF9-4BDC-84F6-81E9DDB0BF61}"/>
              </a:ext>
            </a:extLst>
          </p:cNvPr>
          <p:cNvSpPr/>
          <p:nvPr/>
        </p:nvSpPr>
        <p:spPr>
          <a:xfrm>
            <a:off x="1113698" y="5365630"/>
            <a:ext cx="3404328" cy="1777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18671DF-1D52-4EF5-A67B-2E1B69CCD14F}"/>
              </a:ext>
            </a:extLst>
          </p:cNvPr>
          <p:cNvSpPr txBox="1">
            <a:spLocks/>
          </p:cNvSpPr>
          <p:nvPr/>
        </p:nvSpPr>
        <p:spPr>
          <a:xfrm>
            <a:off x="1113697" y="3382490"/>
            <a:ext cx="2933050" cy="8899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1" rIns="91425" bIns="457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Set de Datos</a:t>
            </a:r>
            <a:endParaRPr lang="es-CL" sz="3000" dirty="0">
              <a:solidFill>
                <a:schemeClr val="tx1"/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AE2468E-E331-4851-807F-C9AE701627E5}"/>
              </a:ext>
            </a:extLst>
          </p:cNvPr>
          <p:cNvSpPr txBox="1">
            <a:spLocks/>
          </p:cNvSpPr>
          <p:nvPr/>
        </p:nvSpPr>
        <p:spPr>
          <a:xfrm>
            <a:off x="1100997" y="4467472"/>
            <a:ext cx="2933050" cy="800100"/>
          </a:xfrm>
          <a:prstGeom prst="rect">
            <a:avLst/>
          </a:prstGeom>
          <a:solidFill>
            <a:srgbClr val="33CCFF"/>
          </a:solidFill>
        </p:spPr>
        <p:txBody>
          <a:bodyPr vert="horz" lIns="137160" tIns="68580" rIns="137160" bIns="6858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Métrica</a:t>
            </a:r>
            <a:endParaRPr lang="es-CL" sz="3000" dirty="0">
              <a:solidFill>
                <a:schemeClr val="tx1"/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732F497-AE2C-45F2-A3B2-944720BFD74C}"/>
              </a:ext>
            </a:extLst>
          </p:cNvPr>
          <p:cNvSpPr txBox="1"/>
          <p:nvPr/>
        </p:nvSpPr>
        <p:spPr>
          <a:xfrm>
            <a:off x="1945765" y="2846803"/>
            <a:ext cx="187693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000" b="1" dirty="0">
                <a:latin typeface="+mn-lt"/>
                <a:ea typeface="Cambria" panose="02040503050406030204" pitchFamily="18" charset="0"/>
              </a:rPr>
              <a:t>Usuario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7056A05-5410-4218-9483-BDA4D2B78ACA}"/>
              </a:ext>
            </a:extLst>
          </p:cNvPr>
          <p:cNvSpPr txBox="1"/>
          <p:nvPr/>
        </p:nvSpPr>
        <p:spPr>
          <a:xfrm>
            <a:off x="4518026" y="2095666"/>
            <a:ext cx="9478484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000" b="1" dirty="0">
                <a:latin typeface="+mn-lt"/>
                <a:ea typeface="Cambria" panose="02040503050406030204" pitchFamily="18" charset="0"/>
              </a:rPr>
              <a:t>Exploración inicial Modelos Individuales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00757C7-FE88-4DD0-A49C-86F095952FE9}"/>
              </a:ext>
            </a:extLst>
          </p:cNvPr>
          <p:cNvSpPr txBox="1"/>
          <p:nvPr/>
        </p:nvSpPr>
        <p:spPr>
          <a:xfrm>
            <a:off x="14144236" y="2828492"/>
            <a:ext cx="3739539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3000" b="1" dirty="0">
                <a:latin typeface="+mn-lt"/>
                <a:ea typeface="Cambria" panose="02040503050406030204" pitchFamily="18" charset="0"/>
              </a:rPr>
              <a:t>Resultados</a:t>
            </a:r>
          </a:p>
        </p:txBody>
      </p:sp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04D8864C-D3E0-4F5F-A154-33DCFC737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664705"/>
              </p:ext>
            </p:extLst>
          </p:nvPr>
        </p:nvGraphicFramePr>
        <p:xfrm>
          <a:off x="13738752" y="3316190"/>
          <a:ext cx="4032999" cy="4597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5" imgW="3809880" imgH="4343400" progId="Paint.Picture">
                  <p:embed/>
                </p:oleObj>
              </mc:Choice>
              <mc:Fallback>
                <p:oleObj name="Imagen de mapa de bits" r:id="rId5" imgW="3809880" imgH="4343400" progId="Paint.Picture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04D8864C-D3E0-4F5F-A154-33DCFC737C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38752" y="3316190"/>
                        <a:ext cx="4032999" cy="4597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ángulo 17">
            <a:extLst>
              <a:ext uri="{FF2B5EF4-FFF2-40B4-BE49-F238E27FC236}">
                <a16:creationId xmlns:a16="http://schemas.microsoft.com/office/drawing/2014/main" id="{983DCF04-CE44-4987-ADFE-B16386499245}"/>
              </a:ext>
            </a:extLst>
          </p:cNvPr>
          <p:cNvSpPr/>
          <p:nvPr/>
        </p:nvSpPr>
        <p:spPr>
          <a:xfrm>
            <a:off x="15303500" y="3316190"/>
            <a:ext cx="812800" cy="4597619"/>
          </a:xfrm>
          <a:prstGeom prst="rect">
            <a:avLst/>
          </a:prstGeom>
          <a:noFill/>
          <a:ln w="38100">
            <a:solidFill>
              <a:srgbClr val="3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11CD422-39C3-483C-AD7D-4782A912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36" y="6159170"/>
            <a:ext cx="3734321" cy="111458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EDF6D95-A7AB-490E-8930-0F9156099B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9709" y="5291992"/>
            <a:ext cx="4534533" cy="96215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085B0BE-EBD3-4200-9CCE-FD1DDB3B1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055641"/>
            <a:ext cx="3705742" cy="10860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B022B22-ECDA-4FE6-9A8F-9F276FD6A9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011" y="8113228"/>
            <a:ext cx="3143689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17;p2">
            <a:extLst>
              <a:ext uri="{FF2B5EF4-FFF2-40B4-BE49-F238E27FC236}">
                <a16:creationId xmlns:a16="http://schemas.microsoft.com/office/drawing/2014/main" id="{B7131805-568A-4ED2-A7B8-0FC99F1C80F5}"/>
              </a:ext>
            </a:extLst>
          </p:cNvPr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25;p2">
            <a:extLst>
              <a:ext uri="{FF2B5EF4-FFF2-40B4-BE49-F238E27FC236}">
                <a16:creationId xmlns:a16="http://schemas.microsoft.com/office/drawing/2014/main" id="{1036E04D-65FC-4D1B-9735-2957DBA67676}"/>
              </a:ext>
            </a:extLst>
          </p:cNvPr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0573408D-D1FA-4B3E-A6D0-17794D525553}"/>
              </a:ext>
            </a:extLst>
          </p:cNvPr>
          <p:cNvSpPr/>
          <p:nvPr/>
        </p:nvSpPr>
        <p:spPr>
          <a:xfrm>
            <a:off x="-2546001" y="6429239"/>
            <a:ext cx="5850489" cy="102870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147" name="Google Shape;147;p4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93525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Google Shape;97;p24">
            <a:extLst>
              <a:ext uri="{FF2B5EF4-FFF2-40B4-BE49-F238E27FC236}">
                <a16:creationId xmlns:a16="http://schemas.microsoft.com/office/drawing/2014/main" id="{5D44307A-7D80-41DA-AF96-8CF9564C3BCC}"/>
              </a:ext>
            </a:extLst>
          </p:cNvPr>
          <p:cNvSpPr txBox="1"/>
          <p:nvPr/>
        </p:nvSpPr>
        <p:spPr>
          <a:xfrm>
            <a:off x="2644246" y="437694"/>
            <a:ext cx="1299950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Módulo de detección</a:t>
            </a:r>
          </a:p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de anomalías</a:t>
            </a:r>
          </a:p>
          <a:p>
            <a:pPr algn="ctr"/>
            <a:endParaRPr lang="es-CL" sz="7200" b="1" dirty="0">
              <a:latin typeface="+mj-lt"/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C9CFD8F-09E6-4B8D-934F-887E769CA605}"/>
              </a:ext>
            </a:extLst>
          </p:cNvPr>
          <p:cNvGrpSpPr/>
          <p:nvPr/>
        </p:nvGrpSpPr>
        <p:grpSpPr>
          <a:xfrm>
            <a:off x="439451" y="3524604"/>
            <a:ext cx="17032613" cy="3800883"/>
            <a:chOff x="292967" y="2801290"/>
            <a:chExt cx="11355075" cy="2533922"/>
          </a:xfrm>
        </p:grpSpPr>
        <p:sp>
          <p:nvSpPr>
            <p:cNvPr id="58" name="Título 1">
              <a:extLst>
                <a:ext uri="{FF2B5EF4-FFF2-40B4-BE49-F238E27FC236}">
                  <a16:creationId xmlns:a16="http://schemas.microsoft.com/office/drawing/2014/main" id="{DA8A3685-FB40-4AF3-AEBC-883CE47BBD6D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2801290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KNN (2°)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9" name="Título 1">
              <a:extLst>
                <a:ext uri="{FF2B5EF4-FFF2-40B4-BE49-F238E27FC236}">
                  <a16:creationId xmlns:a16="http://schemas.microsoft.com/office/drawing/2014/main" id="{9FD4E578-D750-462F-81E6-DE219D4FE9A4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3468131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Decision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Trees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(3°)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0" name="Título 1">
              <a:extLst>
                <a:ext uri="{FF2B5EF4-FFF2-40B4-BE49-F238E27FC236}">
                  <a16:creationId xmlns:a16="http://schemas.microsoft.com/office/drawing/2014/main" id="{5EE1AF67-9E03-44E0-B910-E869DB7F769B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134971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XG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Boost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 (4°)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1" name="Título 1">
              <a:extLst>
                <a:ext uri="{FF2B5EF4-FFF2-40B4-BE49-F238E27FC236}">
                  <a16:creationId xmlns:a16="http://schemas.microsoft.com/office/drawing/2014/main" id="{CF78D0E2-85AC-4ABF-BBB0-9D87A9716089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801812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ADA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Boost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(5°)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2" name="Título 1">
              <a:extLst>
                <a:ext uri="{FF2B5EF4-FFF2-40B4-BE49-F238E27FC236}">
                  <a16:creationId xmlns:a16="http://schemas.microsoft.com/office/drawing/2014/main" id="{C0C788A2-1EB9-4578-91BA-78B71EF4D155}"/>
                </a:ext>
              </a:extLst>
            </p:cNvPr>
            <p:cNvSpPr txBox="1">
              <a:spLocks/>
            </p:cNvSpPr>
            <p:nvPr/>
          </p:nvSpPr>
          <p:spPr>
            <a:xfrm>
              <a:off x="292967" y="3786387"/>
              <a:ext cx="2006472" cy="5334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latin typeface="+mn-lt"/>
                  <a:ea typeface="Roboto" panose="02000000000000000000" pitchFamily="2" charset="0"/>
                </a:rPr>
                <a:t>Datos</a:t>
              </a:r>
              <a:endParaRPr lang="es-CL" sz="3000" dirty="0"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3" name="Título 1">
              <a:extLst>
                <a:ext uri="{FF2B5EF4-FFF2-40B4-BE49-F238E27FC236}">
                  <a16:creationId xmlns:a16="http://schemas.microsoft.com/office/drawing/2014/main" id="{D2334B0A-8CD4-4A1B-8F3F-DA224BAAC0B5}"/>
                </a:ext>
              </a:extLst>
            </p:cNvPr>
            <p:cNvSpPr txBox="1">
              <a:spLocks/>
            </p:cNvSpPr>
            <p:nvPr/>
          </p:nvSpPr>
          <p:spPr>
            <a:xfrm>
              <a:off x="7259475" y="3837425"/>
              <a:ext cx="2174285" cy="593268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Random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Forest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cxnSp>
          <p:nvCxnSpPr>
            <p:cNvPr id="64" name="Conector: angular 63">
              <a:extLst>
                <a:ext uri="{FF2B5EF4-FFF2-40B4-BE49-F238E27FC236}">
                  <a16:creationId xmlns:a16="http://schemas.microsoft.com/office/drawing/2014/main" id="{92B4966C-88E2-40DD-8DF1-C0B660B696EF}"/>
                </a:ext>
              </a:extLst>
            </p:cNvPr>
            <p:cNvCxnSpPr>
              <a:cxnSpLocks/>
              <a:stCxn id="62" idx="3"/>
              <a:endCxn id="58" idx="1"/>
            </p:cNvCxnSpPr>
            <p:nvPr/>
          </p:nvCxnSpPr>
          <p:spPr>
            <a:xfrm flipV="1">
              <a:off x="2299439" y="3067990"/>
              <a:ext cx="998892" cy="985097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: angular 64">
              <a:extLst>
                <a:ext uri="{FF2B5EF4-FFF2-40B4-BE49-F238E27FC236}">
                  <a16:creationId xmlns:a16="http://schemas.microsoft.com/office/drawing/2014/main" id="{9FD73A33-88BD-41B7-80CE-563B2090141E}"/>
                </a:ext>
              </a:extLst>
            </p:cNvPr>
            <p:cNvCxnSpPr>
              <a:cxnSpLocks/>
              <a:stCxn id="62" idx="3"/>
              <a:endCxn id="59" idx="1"/>
            </p:cNvCxnSpPr>
            <p:nvPr/>
          </p:nvCxnSpPr>
          <p:spPr>
            <a:xfrm flipV="1">
              <a:off x="2299439" y="3734831"/>
              <a:ext cx="998892" cy="318256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: angular 65">
              <a:extLst>
                <a:ext uri="{FF2B5EF4-FFF2-40B4-BE49-F238E27FC236}">
                  <a16:creationId xmlns:a16="http://schemas.microsoft.com/office/drawing/2014/main" id="{1AC3190F-68F3-4192-A9DA-1A7F12D8AFBA}"/>
                </a:ext>
              </a:extLst>
            </p:cNvPr>
            <p:cNvCxnSpPr>
              <a:cxnSpLocks/>
              <a:stCxn id="62" idx="3"/>
              <a:endCxn id="60" idx="1"/>
            </p:cNvCxnSpPr>
            <p:nvPr/>
          </p:nvCxnSpPr>
          <p:spPr>
            <a:xfrm>
              <a:off x="2299439" y="4053087"/>
              <a:ext cx="998892" cy="34858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: angular 66">
              <a:extLst>
                <a:ext uri="{FF2B5EF4-FFF2-40B4-BE49-F238E27FC236}">
                  <a16:creationId xmlns:a16="http://schemas.microsoft.com/office/drawing/2014/main" id="{1CA65F5C-B216-47F5-A7CB-E0858DE1A33F}"/>
                </a:ext>
              </a:extLst>
            </p:cNvPr>
            <p:cNvCxnSpPr>
              <a:cxnSpLocks/>
              <a:stCxn id="62" idx="3"/>
              <a:endCxn id="61" idx="1"/>
            </p:cNvCxnSpPr>
            <p:nvPr/>
          </p:nvCxnSpPr>
          <p:spPr>
            <a:xfrm>
              <a:off x="2299439" y="4053087"/>
              <a:ext cx="998892" cy="101542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: angular 69">
              <a:extLst>
                <a:ext uri="{FF2B5EF4-FFF2-40B4-BE49-F238E27FC236}">
                  <a16:creationId xmlns:a16="http://schemas.microsoft.com/office/drawing/2014/main" id="{6EBF6EC0-0BF8-40D7-B3B4-D2544F869320}"/>
                </a:ext>
              </a:extLst>
            </p:cNvPr>
            <p:cNvCxnSpPr>
              <a:cxnSpLocks/>
              <a:stCxn id="58" idx="3"/>
              <a:endCxn id="63" idx="1"/>
            </p:cNvCxnSpPr>
            <p:nvPr/>
          </p:nvCxnSpPr>
          <p:spPr>
            <a:xfrm>
              <a:off x="6272070" y="3067990"/>
              <a:ext cx="987405" cy="106606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: angular 70">
              <a:extLst>
                <a:ext uri="{FF2B5EF4-FFF2-40B4-BE49-F238E27FC236}">
                  <a16:creationId xmlns:a16="http://schemas.microsoft.com/office/drawing/2014/main" id="{E04E9EE8-0CA7-4131-BE8C-EACD5A77687E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6272070" y="3734831"/>
              <a:ext cx="987405" cy="399228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: angular 71">
              <a:extLst>
                <a:ext uri="{FF2B5EF4-FFF2-40B4-BE49-F238E27FC236}">
                  <a16:creationId xmlns:a16="http://schemas.microsoft.com/office/drawing/2014/main" id="{9105A29B-D81C-46A8-8A7E-C0E95D1E8D7D}"/>
                </a:ext>
              </a:extLst>
            </p:cNvPr>
            <p:cNvCxnSpPr>
              <a:cxnSpLocks/>
              <a:stCxn id="60" idx="3"/>
              <a:endCxn id="63" idx="1"/>
            </p:cNvCxnSpPr>
            <p:nvPr/>
          </p:nvCxnSpPr>
          <p:spPr>
            <a:xfrm flipV="1">
              <a:off x="6272070" y="4134059"/>
              <a:ext cx="987405" cy="267612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: angular 72">
              <a:extLst>
                <a:ext uri="{FF2B5EF4-FFF2-40B4-BE49-F238E27FC236}">
                  <a16:creationId xmlns:a16="http://schemas.microsoft.com/office/drawing/2014/main" id="{3178E2E8-E1A4-43A5-AC19-E4E0E13D1861}"/>
                </a:ext>
              </a:extLst>
            </p:cNvPr>
            <p:cNvCxnSpPr>
              <a:cxnSpLocks/>
              <a:stCxn id="61" idx="3"/>
              <a:endCxn id="63" idx="1"/>
            </p:cNvCxnSpPr>
            <p:nvPr/>
          </p:nvCxnSpPr>
          <p:spPr>
            <a:xfrm flipV="1">
              <a:off x="6272070" y="4134059"/>
              <a:ext cx="987405" cy="93445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ítulo 1">
              <a:extLst>
                <a:ext uri="{FF2B5EF4-FFF2-40B4-BE49-F238E27FC236}">
                  <a16:creationId xmlns:a16="http://schemas.microsoft.com/office/drawing/2014/main" id="{9EFC7A47-4D40-4EFC-812C-69F8E61FEA57}"/>
                </a:ext>
              </a:extLst>
            </p:cNvPr>
            <p:cNvSpPr txBox="1">
              <a:spLocks/>
            </p:cNvSpPr>
            <p:nvPr/>
          </p:nvSpPr>
          <p:spPr>
            <a:xfrm>
              <a:off x="9867585" y="3866814"/>
              <a:ext cx="1780457" cy="5334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latin typeface="+mn-lt"/>
                  <a:ea typeface="Roboto" panose="02000000000000000000" pitchFamily="2" charset="0"/>
                </a:rPr>
                <a:t>Etiqueta final</a:t>
              </a:r>
              <a:endParaRPr lang="es-CL" sz="3000" dirty="0">
                <a:latin typeface="+mn-lt"/>
                <a:ea typeface="Roboto" panose="02000000000000000000" pitchFamily="2" charset="0"/>
              </a:endParaRPr>
            </a:p>
          </p:txBody>
        </p: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D2272B6F-4A2A-4AB6-BEA4-3FDB497612E8}"/>
                </a:ext>
              </a:extLst>
            </p:cNvPr>
            <p:cNvCxnSpPr>
              <a:cxnSpLocks/>
              <a:stCxn id="63" idx="3"/>
              <a:endCxn id="74" idx="1"/>
            </p:cNvCxnSpPr>
            <p:nvPr/>
          </p:nvCxnSpPr>
          <p:spPr>
            <a:xfrm flipV="1">
              <a:off x="9433760" y="4133514"/>
              <a:ext cx="433825" cy="545"/>
            </a:xfrm>
            <a:prstGeom prst="line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Gráfico 75" descr="Nube con relleno sólido">
            <a:extLst>
              <a:ext uri="{FF2B5EF4-FFF2-40B4-BE49-F238E27FC236}">
                <a16:creationId xmlns:a16="http://schemas.microsoft.com/office/drawing/2014/main" id="{82F817A8-D1D7-4893-8C7F-A0CD56BF9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36589" y="2335888"/>
            <a:ext cx="1766777" cy="1766777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401437D4-1CBA-49C1-8883-D6C41E07B925}"/>
              </a:ext>
            </a:extLst>
          </p:cNvPr>
          <p:cNvSpPr txBox="1"/>
          <p:nvPr/>
        </p:nvSpPr>
        <p:spPr>
          <a:xfrm>
            <a:off x="13905774" y="2711446"/>
            <a:ext cx="2606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>
                <a:latin typeface="+mn-lt"/>
                <a:ea typeface="Cambria" panose="02040503050406030204" pitchFamily="18" charset="0"/>
              </a:rPr>
              <a:t>Procesamiento en la nube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5E9CA212-8434-457D-9C72-519C393EFDE7}"/>
              </a:ext>
            </a:extLst>
          </p:cNvPr>
          <p:cNvSpPr/>
          <p:nvPr/>
        </p:nvSpPr>
        <p:spPr>
          <a:xfrm>
            <a:off x="299258" y="2463298"/>
            <a:ext cx="17683942" cy="6344717"/>
          </a:xfrm>
          <a:prstGeom prst="rect">
            <a:avLst/>
          </a:prstGeom>
          <a:noFill/>
          <a:ln w="28575">
            <a:solidFill>
              <a:schemeClr val="tx1">
                <a:alpha val="64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100" dirty="0">
                <a:ea typeface="Cambria" panose="02040503050406030204" pitchFamily="18" charset="0"/>
              </a:rPr>
              <a:t> 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90BCBD62-CF64-4949-8673-39C83754FD98}"/>
              </a:ext>
            </a:extLst>
          </p:cNvPr>
          <p:cNvSpPr txBox="1"/>
          <p:nvPr/>
        </p:nvSpPr>
        <p:spPr>
          <a:xfrm>
            <a:off x="4671512" y="2517299"/>
            <a:ext cx="863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latin typeface="+mn-lt"/>
                <a:ea typeface="Cambria" panose="02040503050406030204" pitchFamily="18" charset="0"/>
              </a:rPr>
              <a:t>Estrategia de ensamble y apilamiento de modelos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9715B93B-963A-4678-8552-35AF4F6FA725}"/>
              </a:ext>
            </a:extLst>
          </p:cNvPr>
          <p:cNvSpPr txBox="1"/>
          <p:nvPr/>
        </p:nvSpPr>
        <p:spPr>
          <a:xfrm>
            <a:off x="11294956" y="5968709"/>
            <a:ext cx="2606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dirty="0">
                <a:latin typeface="+mn-lt"/>
                <a:ea typeface="Cambria" panose="02040503050406030204" pitchFamily="18" charset="0"/>
              </a:rPr>
              <a:t>1° </a:t>
            </a:r>
            <a:r>
              <a:rPr lang="es-CL" sz="2800" dirty="0">
                <a:latin typeface="+mn-lt"/>
                <a:ea typeface="Cambria" panose="02040503050406030204" pitchFamily="18" charset="0"/>
              </a:rPr>
              <a:t>lugar</a:t>
            </a:r>
          </a:p>
          <a:p>
            <a:pPr algn="ctr"/>
            <a:r>
              <a:rPr lang="es-CL" sz="2800" dirty="0">
                <a:latin typeface="+mn-lt"/>
                <a:ea typeface="Cambria" panose="02040503050406030204" pitchFamily="18" charset="0"/>
              </a:rPr>
              <a:t>Metamodelo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4A35F662-8993-4118-860B-8283111ACD1C}"/>
              </a:ext>
            </a:extLst>
          </p:cNvPr>
          <p:cNvSpPr txBox="1"/>
          <p:nvPr/>
        </p:nvSpPr>
        <p:spPr>
          <a:xfrm>
            <a:off x="10240406" y="4242238"/>
            <a:ext cx="1682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+mn-lt"/>
                <a:ea typeface="Roboto" panose="02000000000000000000" pitchFamily="2" charset="0"/>
              </a:rPr>
              <a:t>Etiquetas</a:t>
            </a:r>
            <a:endParaRPr lang="es-CL" sz="2800" dirty="0">
              <a:latin typeface="+mn-lt"/>
              <a:ea typeface="Roboto" panose="02000000000000000000" pitchFamily="2" charset="0"/>
            </a:endParaRPr>
          </a:p>
        </p:txBody>
      </p:sp>
      <p:sp>
        <p:nvSpPr>
          <p:cNvPr id="84" name="Hexágono 83">
            <a:extLst>
              <a:ext uri="{FF2B5EF4-FFF2-40B4-BE49-F238E27FC236}">
                <a16:creationId xmlns:a16="http://schemas.microsoft.com/office/drawing/2014/main" id="{65B60EC8-C134-490B-8DD7-4AB5C0322F45}"/>
              </a:ext>
            </a:extLst>
          </p:cNvPr>
          <p:cNvSpPr/>
          <p:nvPr/>
        </p:nvSpPr>
        <p:spPr>
          <a:xfrm>
            <a:off x="629917" y="7413613"/>
            <a:ext cx="3780000" cy="972000"/>
          </a:xfrm>
          <a:prstGeom prst="hexagon">
            <a:avLst/>
          </a:prstGeom>
          <a:solidFill>
            <a:srgbClr val="71E4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  <a:ea typeface="Cambria" panose="02040503050406030204" pitchFamily="18" charset="0"/>
              </a:rPr>
              <a:t>Sistema Experto</a:t>
            </a:r>
            <a:endParaRPr lang="es-CL" sz="2400" dirty="0">
              <a:solidFill>
                <a:schemeClr val="tx1"/>
              </a:solidFill>
            </a:endParaRPr>
          </a:p>
        </p:txBody>
      </p:sp>
      <p:sp>
        <p:nvSpPr>
          <p:cNvPr id="85" name="Diagrama de flujo: proceso 84">
            <a:extLst>
              <a:ext uri="{FF2B5EF4-FFF2-40B4-BE49-F238E27FC236}">
                <a16:creationId xmlns:a16="http://schemas.microsoft.com/office/drawing/2014/main" id="{43B2EFD9-8E36-4644-8578-36E91DFFCE94}"/>
              </a:ext>
            </a:extLst>
          </p:cNvPr>
          <p:cNvSpPr/>
          <p:nvPr/>
        </p:nvSpPr>
        <p:spPr>
          <a:xfrm>
            <a:off x="719385" y="2742504"/>
            <a:ext cx="2111885" cy="1042856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ea typeface="Cambria" panose="02040503050406030204" pitchFamily="18" charset="0"/>
              </a:rPr>
              <a:t>Módulo de</a:t>
            </a:r>
            <a:br>
              <a:rPr lang="es-CL" sz="3200" dirty="0">
                <a:ea typeface="Cambria" panose="02040503050406030204" pitchFamily="18" charset="0"/>
              </a:rPr>
            </a:br>
            <a:r>
              <a:rPr lang="es-CL" sz="3200" dirty="0">
                <a:ea typeface="Cambria" panose="02040503050406030204" pitchFamily="18" charset="0"/>
              </a:rPr>
              <a:t>detección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955E8927-D5E4-4CE6-B3A3-06B015CBD3DA}"/>
              </a:ext>
            </a:extLst>
          </p:cNvPr>
          <p:cNvSpPr txBox="1"/>
          <p:nvPr/>
        </p:nvSpPr>
        <p:spPr>
          <a:xfrm>
            <a:off x="147294" y="9256666"/>
            <a:ext cx="152260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[1]	Y. Kim, H. K. Kim, H. Kim, and J. B. Hong, “Do Many Models Make Light Work? Evaluating Ensemble Solutions for Improved Rumor Detection,”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+mj-lt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, vol. 8, pp. 150709–150724, 2020,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: 10.1109/ACCESS.2020.3016664.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[2]	Z. Ouyang, X. Sun, J. Chen, D. Yue, and T. Zhang, “Multi-View Stacking Ensemble for Power Consumption Anomaly Detection in the Context of Industrial Internet of Things,”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+mj-lt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, vol. 6, pp. 9623–9631, Feb. 2018,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: 10.1109/ACCESS.2018.2805908.</a:t>
            </a:r>
          </a:p>
        </p:txBody>
      </p:sp>
      <p:sp>
        <p:nvSpPr>
          <p:cNvPr id="34" name="Google Shape;97;p24">
            <a:extLst>
              <a:ext uri="{FF2B5EF4-FFF2-40B4-BE49-F238E27FC236}">
                <a16:creationId xmlns:a16="http://schemas.microsoft.com/office/drawing/2014/main" id="{34C19BB6-D6E6-4598-94BE-DCE6F0F9313A}"/>
              </a:ext>
            </a:extLst>
          </p:cNvPr>
          <p:cNvSpPr txBox="1"/>
          <p:nvPr/>
        </p:nvSpPr>
        <p:spPr>
          <a:xfrm>
            <a:off x="-4248344" y="1662912"/>
            <a:ext cx="1299950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4400" b="1" dirty="0">
                <a:latin typeface="+mj-lt"/>
                <a:ea typeface="Cambria" panose="02040503050406030204" pitchFamily="18" charset="0"/>
              </a:rPr>
              <a:t>Apilamiento</a:t>
            </a:r>
            <a:endParaRPr lang="es-CL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873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17;p2">
            <a:extLst>
              <a:ext uri="{FF2B5EF4-FFF2-40B4-BE49-F238E27FC236}">
                <a16:creationId xmlns:a16="http://schemas.microsoft.com/office/drawing/2014/main" id="{B7131805-568A-4ED2-A7B8-0FC99F1C80F5}"/>
              </a:ext>
            </a:extLst>
          </p:cNvPr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25;p2">
            <a:extLst>
              <a:ext uri="{FF2B5EF4-FFF2-40B4-BE49-F238E27FC236}">
                <a16:creationId xmlns:a16="http://schemas.microsoft.com/office/drawing/2014/main" id="{1036E04D-65FC-4D1B-9735-2957DBA67676}"/>
              </a:ext>
            </a:extLst>
          </p:cNvPr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0573408D-D1FA-4B3E-A6D0-17794D525553}"/>
              </a:ext>
            </a:extLst>
          </p:cNvPr>
          <p:cNvSpPr/>
          <p:nvPr/>
        </p:nvSpPr>
        <p:spPr>
          <a:xfrm>
            <a:off x="-2546001" y="6429239"/>
            <a:ext cx="5850489" cy="102870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147" name="Google Shape;147;p4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93525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Google Shape;97;p24">
            <a:extLst>
              <a:ext uri="{FF2B5EF4-FFF2-40B4-BE49-F238E27FC236}">
                <a16:creationId xmlns:a16="http://schemas.microsoft.com/office/drawing/2014/main" id="{5D44307A-7D80-41DA-AF96-8CF9564C3BCC}"/>
              </a:ext>
            </a:extLst>
          </p:cNvPr>
          <p:cNvSpPr txBox="1"/>
          <p:nvPr/>
        </p:nvSpPr>
        <p:spPr>
          <a:xfrm>
            <a:off x="2644246" y="437694"/>
            <a:ext cx="1299950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Módulo de detección</a:t>
            </a:r>
          </a:p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de anomalías</a:t>
            </a:r>
          </a:p>
          <a:p>
            <a:pPr algn="ctr"/>
            <a:endParaRPr lang="es-CL" sz="7200" b="1" dirty="0">
              <a:latin typeface="+mj-lt"/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C9CFD8F-09E6-4B8D-934F-887E769CA605}"/>
              </a:ext>
            </a:extLst>
          </p:cNvPr>
          <p:cNvGrpSpPr/>
          <p:nvPr/>
        </p:nvGrpSpPr>
        <p:grpSpPr>
          <a:xfrm>
            <a:off x="439451" y="3524604"/>
            <a:ext cx="17032613" cy="3800883"/>
            <a:chOff x="292967" y="2801290"/>
            <a:chExt cx="11355075" cy="2533922"/>
          </a:xfrm>
        </p:grpSpPr>
        <p:sp>
          <p:nvSpPr>
            <p:cNvPr id="58" name="Título 1">
              <a:extLst>
                <a:ext uri="{FF2B5EF4-FFF2-40B4-BE49-F238E27FC236}">
                  <a16:creationId xmlns:a16="http://schemas.microsoft.com/office/drawing/2014/main" id="{DA8A3685-FB40-4AF3-AEBC-883CE47BBD6D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2801290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Random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Forest (1°)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9" name="Título 1">
              <a:extLst>
                <a:ext uri="{FF2B5EF4-FFF2-40B4-BE49-F238E27FC236}">
                  <a16:creationId xmlns:a16="http://schemas.microsoft.com/office/drawing/2014/main" id="{9FD4E578-D750-462F-81E6-DE219D4FE9A4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3468131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KNN (3°)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0" name="Título 1">
              <a:extLst>
                <a:ext uri="{FF2B5EF4-FFF2-40B4-BE49-F238E27FC236}">
                  <a16:creationId xmlns:a16="http://schemas.microsoft.com/office/drawing/2014/main" id="{5EE1AF67-9E03-44E0-B910-E869DB7F769B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134971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Decision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Trees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(3°)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1" name="Título 1">
              <a:extLst>
                <a:ext uri="{FF2B5EF4-FFF2-40B4-BE49-F238E27FC236}">
                  <a16:creationId xmlns:a16="http://schemas.microsoft.com/office/drawing/2014/main" id="{CF78D0E2-85AC-4ABF-BBB0-9D87A9716089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801812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XG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Boost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(4°)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2" name="Título 1">
              <a:extLst>
                <a:ext uri="{FF2B5EF4-FFF2-40B4-BE49-F238E27FC236}">
                  <a16:creationId xmlns:a16="http://schemas.microsoft.com/office/drawing/2014/main" id="{C0C788A2-1EB9-4578-91BA-78B71EF4D155}"/>
                </a:ext>
              </a:extLst>
            </p:cNvPr>
            <p:cNvSpPr txBox="1">
              <a:spLocks/>
            </p:cNvSpPr>
            <p:nvPr/>
          </p:nvSpPr>
          <p:spPr>
            <a:xfrm>
              <a:off x="292967" y="3786387"/>
              <a:ext cx="2006472" cy="5334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latin typeface="+mn-lt"/>
                  <a:ea typeface="Roboto" panose="02000000000000000000" pitchFamily="2" charset="0"/>
                </a:rPr>
                <a:t>Datos</a:t>
              </a:r>
              <a:endParaRPr lang="es-CL" sz="3000" dirty="0"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3" name="Título 1">
              <a:extLst>
                <a:ext uri="{FF2B5EF4-FFF2-40B4-BE49-F238E27FC236}">
                  <a16:creationId xmlns:a16="http://schemas.microsoft.com/office/drawing/2014/main" id="{D2334B0A-8CD4-4A1B-8F3F-DA224BAAC0B5}"/>
                </a:ext>
              </a:extLst>
            </p:cNvPr>
            <p:cNvSpPr txBox="1">
              <a:spLocks/>
            </p:cNvSpPr>
            <p:nvPr/>
          </p:nvSpPr>
          <p:spPr>
            <a:xfrm>
              <a:off x="7259475" y="3837425"/>
              <a:ext cx="2174285" cy="593268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CL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Mezcla </a:t>
              </a:r>
            </a:p>
          </p:txBody>
        </p:sp>
        <p:cxnSp>
          <p:nvCxnSpPr>
            <p:cNvPr id="64" name="Conector: angular 63">
              <a:extLst>
                <a:ext uri="{FF2B5EF4-FFF2-40B4-BE49-F238E27FC236}">
                  <a16:creationId xmlns:a16="http://schemas.microsoft.com/office/drawing/2014/main" id="{92B4966C-88E2-40DD-8DF1-C0B660B696EF}"/>
                </a:ext>
              </a:extLst>
            </p:cNvPr>
            <p:cNvCxnSpPr>
              <a:cxnSpLocks/>
              <a:stCxn id="62" idx="3"/>
              <a:endCxn id="58" idx="1"/>
            </p:cNvCxnSpPr>
            <p:nvPr/>
          </p:nvCxnSpPr>
          <p:spPr>
            <a:xfrm flipV="1">
              <a:off x="2299439" y="3067990"/>
              <a:ext cx="998892" cy="985097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: angular 64">
              <a:extLst>
                <a:ext uri="{FF2B5EF4-FFF2-40B4-BE49-F238E27FC236}">
                  <a16:creationId xmlns:a16="http://schemas.microsoft.com/office/drawing/2014/main" id="{9FD73A33-88BD-41B7-80CE-563B2090141E}"/>
                </a:ext>
              </a:extLst>
            </p:cNvPr>
            <p:cNvCxnSpPr>
              <a:cxnSpLocks/>
              <a:stCxn id="62" idx="3"/>
              <a:endCxn id="59" idx="1"/>
            </p:cNvCxnSpPr>
            <p:nvPr/>
          </p:nvCxnSpPr>
          <p:spPr>
            <a:xfrm flipV="1">
              <a:off x="2299439" y="3734831"/>
              <a:ext cx="998892" cy="318256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: angular 65">
              <a:extLst>
                <a:ext uri="{FF2B5EF4-FFF2-40B4-BE49-F238E27FC236}">
                  <a16:creationId xmlns:a16="http://schemas.microsoft.com/office/drawing/2014/main" id="{1AC3190F-68F3-4192-A9DA-1A7F12D8AFBA}"/>
                </a:ext>
              </a:extLst>
            </p:cNvPr>
            <p:cNvCxnSpPr>
              <a:cxnSpLocks/>
              <a:stCxn id="62" idx="3"/>
              <a:endCxn id="60" idx="1"/>
            </p:cNvCxnSpPr>
            <p:nvPr/>
          </p:nvCxnSpPr>
          <p:spPr>
            <a:xfrm>
              <a:off x="2299439" y="4053087"/>
              <a:ext cx="998892" cy="34858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: angular 66">
              <a:extLst>
                <a:ext uri="{FF2B5EF4-FFF2-40B4-BE49-F238E27FC236}">
                  <a16:creationId xmlns:a16="http://schemas.microsoft.com/office/drawing/2014/main" id="{1CA65F5C-B216-47F5-A7CB-E0858DE1A33F}"/>
                </a:ext>
              </a:extLst>
            </p:cNvPr>
            <p:cNvCxnSpPr>
              <a:cxnSpLocks/>
              <a:stCxn id="62" idx="3"/>
              <a:endCxn id="61" idx="1"/>
            </p:cNvCxnSpPr>
            <p:nvPr/>
          </p:nvCxnSpPr>
          <p:spPr>
            <a:xfrm>
              <a:off x="2299439" y="4053087"/>
              <a:ext cx="998892" cy="101542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: angular 69">
              <a:extLst>
                <a:ext uri="{FF2B5EF4-FFF2-40B4-BE49-F238E27FC236}">
                  <a16:creationId xmlns:a16="http://schemas.microsoft.com/office/drawing/2014/main" id="{6EBF6EC0-0BF8-40D7-B3B4-D2544F869320}"/>
                </a:ext>
              </a:extLst>
            </p:cNvPr>
            <p:cNvCxnSpPr>
              <a:cxnSpLocks/>
              <a:stCxn id="58" idx="3"/>
              <a:endCxn id="63" idx="1"/>
            </p:cNvCxnSpPr>
            <p:nvPr/>
          </p:nvCxnSpPr>
          <p:spPr>
            <a:xfrm>
              <a:off x="6272070" y="3067990"/>
              <a:ext cx="987405" cy="106606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: angular 70">
              <a:extLst>
                <a:ext uri="{FF2B5EF4-FFF2-40B4-BE49-F238E27FC236}">
                  <a16:creationId xmlns:a16="http://schemas.microsoft.com/office/drawing/2014/main" id="{E04E9EE8-0CA7-4131-BE8C-EACD5A77687E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6272070" y="3734831"/>
              <a:ext cx="987405" cy="399228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: angular 71">
              <a:extLst>
                <a:ext uri="{FF2B5EF4-FFF2-40B4-BE49-F238E27FC236}">
                  <a16:creationId xmlns:a16="http://schemas.microsoft.com/office/drawing/2014/main" id="{9105A29B-D81C-46A8-8A7E-C0E95D1E8D7D}"/>
                </a:ext>
              </a:extLst>
            </p:cNvPr>
            <p:cNvCxnSpPr>
              <a:cxnSpLocks/>
              <a:stCxn id="60" idx="3"/>
              <a:endCxn id="63" idx="1"/>
            </p:cNvCxnSpPr>
            <p:nvPr/>
          </p:nvCxnSpPr>
          <p:spPr>
            <a:xfrm flipV="1">
              <a:off x="6272070" y="4134059"/>
              <a:ext cx="987405" cy="267612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: angular 72">
              <a:extLst>
                <a:ext uri="{FF2B5EF4-FFF2-40B4-BE49-F238E27FC236}">
                  <a16:creationId xmlns:a16="http://schemas.microsoft.com/office/drawing/2014/main" id="{3178E2E8-E1A4-43A5-AC19-E4E0E13D1861}"/>
                </a:ext>
              </a:extLst>
            </p:cNvPr>
            <p:cNvCxnSpPr>
              <a:cxnSpLocks/>
              <a:stCxn id="61" idx="3"/>
              <a:endCxn id="63" idx="1"/>
            </p:cNvCxnSpPr>
            <p:nvPr/>
          </p:nvCxnSpPr>
          <p:spPr>
            <a:xfrm flipV="1">
              <a:off x="6272070" y="4134059"/>
              <a:ext cx="987405" cy="93445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ítulo 1">
              <a:extLst>
                <a:ext uri="{FF2B5EF4-FFF2-40B4-BE49-F238E27FC236}">
                  <a16:creationId xmlns:a16="http://schemas.microsoft.com/office/drawing/2014/main" id="{9EFC7A47-4D40-4EFC-812C-69F8E61FEA57}"/>
                </a:ext>
              </a:extLst>
            </p:cNvPr>
            <p:cNvSpPr txBox="1">
              <a:spLocks/>
            </p:cNvSpPr>
            <p:nvPr/>
          </p:nvSpPr>
          <p:spPr>
            <a:xfrm>
              <a:off x="9867585" y="3866814"/>
              <a:ext cx="1780457" cy="5334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latin typeface="+mn-lt"/>
                  <a:ea typeface="Roboto" panose="02000000000000000000" pitchFamily="2" charset="0"/>
                </a:rPr>
                <a:t>Etiqueta final</a:t>
              </a:r>
              <a:endParaRPr lang="es-CL" sz="3000" dirty="0">
                <a:latin typeface="+mn-lt"/>
                <a:ea typeface="Roboto" panose="02000000000000000000" pitchFamily="2" charset="0"/>
              </a:endParaRPr>
            </a:p>
          </p:txBody>
        </p: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D2272B6F-4A2A-4AB6-BEA4-3FDB497612E8}"/>
                </a:ext>
              </a:extLst>
            </p:cNvPr>
            <p:cNvCxnSpPr>
              <a:cxnSpLocks/>
              <a:stCxn id="63" idx="3"/>
              <a:endCxn id="74" idx="1"/>
            </p:cNvCxnSpPr>
            <p:nvPr/>
          </p:nvCxnSpPr>
          <p:spPr>
            <a:xfrm flipV="1">
              <a:off x="9433760" y="4133514"/>
              <a:ext cx="433825" cy="545"/>
            </a:xfrm>
            <a:prstGeom prst="line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Gráfico 75" descr="Nube con relleno sólido">
            <a:extLst>
              <a:ext uri="{FF2B5EF4-FFF2-40B4-BE49-F238E27FC236}">
                <a16:creationId xmlns:a16="http://schemas.microsoft.com/office/drawing/2014/main" id="{82F817A8-D1D7-4893-8C7F-A0CD56BF9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36589" y="2335888"/>
            <a:ext cx="1766777" cy="1766777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401437D4-1CBA-49C1-8883-D6C41E07B925}"/>
              </a:ext>
            </a:extLst>
          </p:cNvPr>
          <p:cNvSpPr txBox="1"/>
          <p:nvPr/>
        </p:nvSpPr>
        <p:spPr>
          <a:xfrm>
            <a:off x="13905774" y="2711446"/>
            <a:ext cx="2606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>
                <a:latin typeface="+mn-lt"/>
                <a:ea typeface="Cambria" panose="02040503050406030204" pitchFamily="18" charset="0"/>
              </a:rPr>
              <a:t>Procesamiento en la nube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5E9CA212-8434-457D-9C72-519C393EFDE7}"/>
              </a:ext>
            </a:extLst>
          </p:cNvPr>
          <p:cNvSpPr/>
          <p:nvPr/>
        </p:nvSpPr>
        <p:spPr>
          <a:xfrm>
            <a:off x="299258" y="2463298"/>
            <a:ext cx="17683942" cy="6344717"/>
          </a:xfrm>
          <a:prstGeom prst="rect">
            <a:avLst/>
          </a:prstGeom>
          <a:noFill/>
          <a:ln w="28575">
            <a:solidFill>
              <a:schemeClr val="tx1">
                <a:alpha val="64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100" dirty="0">
                <a:ea typeface="Cambria" panose="02040503050406030204" pitchFamily="18" charset="0"/>
              </a:rPr>
              <a:t> 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90BCBD62-CF64-4949-8673-39C83754FD98}"/>
              </a:ext>
            </a:extLst>
          </p:cNvPr>
          <p:cNvSpPr txBox="1"/>
          <p:nvPr/>
        </p:nvSpPr>
        <p:spPr>
          <a:xfrm>
            <a:off x="4671512" y="2517299"/>
            <a:ext cx="863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latin typeface="+mn-lt"/>
                <a:ea typeface="Cambria" panose="02040503050406030204" pitchFamily="18" charset="0"/>
              </a:rPr>
              <a:t>Estrategia de ensamble y mezcla de modelos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9715B93B-963A-4678-8552-35AF4F6FA725}"/>
              </a:ext>
            </a:extLst>
          </p:cNvPr>
          <p:cNvSpPr txBox="1"/>
          <p:nvPr/>
        </p:nvSpPr>
        <p:spPr>
          <a:xfrm>
            <a:off x="10906446" y="6062162"/>
            <a:ext cx="32614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dirty="0">
                <a:latin typeface="+mn-lt"/>
                <a:ea typeface="Cambria" panose="02040503050406030204" pitchFamily="18" charset="0"/>
              </a:rPr>
              <a:t>Ponderación etiquetas mediante </a:t>
            </a:r>
            <a:r>
              <a:rPr lang="es-CL" sz="2800" dirty="0" err="1">
                <a:latin typeface="+mn-lt"/>
                <a:ea typeface="Cambria" panose="02040503050406030204" pitchFamily="18" charset="0"/>
              </a:rPr>
              <a:t>Soft</a:t>
            </a:r>
            <a:r>
              <a:rPr lang="es-CL" sz="2800" dirty="0">
                <a:latin typeface="+mn-lt"/>
                <a:ea typeface="Cambria" panose="02040503050406030204" pitchFamily="18" charset="0"/>
              </a:rPr>
              <a:t> </a:t>
            </a:r>
            <a:r>
              <a:rPr lang="es-CL" sz="2800" dirty="0" err="1">
                <a:latin typeface="+mn-lt"/>
                <a:ea typeface="Cambria" panose="02040503050406030204" pitchFamily="18" charset="0"/>
              </a:rPr>
              <a:t>Voting</a:t>
            </a:r>
            <a:endParaRPr lang="es-CL" sz="2800" dirty="0">
              <a:latin typeface="+mn-lt"/>
              <a:ea typeface="Cambria" panose="02040503050406030204" pitchFamily="18" charset="0"/>
            </a:endParaRPr>
          </a:p>
        </p:txBody>
      </p:sp>
      <p:sp>
        <p:nvSpPr>
          <p:cNvPr id="84" name="Hexágono 83">
            <a:extLst>
              <a:ext uri="{FF2B5EF4-FFF2-40B4-BE49-F238E27FC236}">
                <a16:creationId xmlns:a16="http://schemas.microsoft.com/office/drawing/2014/main" id="{65B60EC8-C134-490B-8DD7-4AB5C0322F45}"/>
              </a:ext>
            </a:extLst>
          </p:cNvPr>
          <p:cNvSpPr/>
          <p:nvPr/>
        </p:nvSpPr>
        <p:spPr>
          <a:xfrm>
            <a:off x="345994" y="7413673"/>
            <a:ext cx="3780000" cy="972000"/>
          </a:xfrm>
          <a:prstGeom prst="hexagon">
            <a:avLst/>
          </a:prstGeom>
          <a:solidFill>
            <a:srgbClr val="71E4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  <a:ea typeface="Cambria" panose="02040503050406030204" pitchFamily="18" charset="0"/>
              </a:rPr>
              <a:t>Sistema Experto</a:t>
            </a:r>
            <a:endParaRPr lang="es-CL" sz="2400" dirty="0">
              <a:solidFill>
                <a:schemeClr val="tx1"/>
              </a:solidFill>
            </a:endParaRPr>
          </a:p>
        </p:txBody>
      </p:sp>
      <p:sp>
        <p:nvSpPr>
          <p:cNvPr id="85" name="Diagrama de flujo: proceso 84">
            <a:extLst>
              <a:ext uri="{FF2B5EF4-FFF2-40B4-BE49-F238E27FC236}">
                <a16:creationId xmlns:a16="http://schemas.microsoft.com/office/drawing/2014/main" id="{43B2EFD9-8E36-4644-8578-36E91DFFCE94}"/>
              </a:ext>
            </a:extLst>
          </p:cNvPr>
          <p:cNvSpPr/>
          <p:nvPr/>
        </p:nvSpPr>
        <p:spPr>
          <a:xfrm>
            <a:off x="719385" y="2742504"/>
            <a:ext cx="2111885" cy="1042856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ea typeface="Cambria" panose="02040503050406030204" pitchFamily="18" charset="0"/>
              </a:rPr>
              <a:t>Módulo de</a:t>
            </a:r>
            <a:br>
              <a:rPr lang="es-CL" sz="3200" dirty="0">
                <a:ea typeface="Cambria" panose="02040503050406030204" pitchFamily="18" charset="0"/>
              </a:rPr>
            </a:br>
            <a:r>
              <a:rPr lang="es-CL" sz="3200" dirty="0">
                <a:ea typeface="Cambria" panose="02040503050406030204" pitchFamily="18" charset="0"/>
              </a:rPr>
              <a:t>detección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955E8927-D5E4-4CE6-B3A3-06B015CBD3DA}"/>
              </a:ext>
            </a:extLst>
          </p:cNvPr>
          <p:cNvSpPr txBox="1"/>
          <p:nvPr/>
        </p:nvSpPr>
        <p:spPr>
          <a:xfrm>
            <a:off x="147294" y="9256666"/>
            <a:ext cx="152260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[1]	Y. Kim, H. K. Kim, H. Kim, and J. B. Hong, “Do Many Models Make Light Work? Evaluating Ensemble Solutions for Improved Rumor Detection,”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+mj-lt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, vol. 8, pp. 150709–150724, 2020,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: 10.1109/ACCESS.2020.3016664.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[2]	Z. Ouyang, X. Sun, J. Chen, D. Yue, and T. Zhang, “Multi-View Stacking Ensemble for Power Consumption Anomaly Detection in the Context of Industrial Internet of Things,”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+mj-lt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, vol. 6, pp. 9623–9631, Feb. 2018,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: 10.1109/ACCESS.2018.2805908.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14EFEFEF-AA24-48B0-AC20-812879F9CCFD}"/>
              </a:ext>
            </a:extLst>
          </p:cNvPr>
          <p:cNvSpPr txBox="1">
            <a:spLocks/>
          </p:cNvSpPr>
          <p:nvPr/>
        </p:nvSpPr>
        <p:spPr>
          <a:xfrm>
            <a:off x="5024873" y="7585513"/>
            <a:ext cx="4383234" cy="800100"/>
          </a:xfrm>
          <a:prstGeom prst="rect">
            <a:avLst/>
          </a:prstGeom>
          <a:solidFill>
            <a:srgbClr val="33CCFF">
              <a:alpha val="50000"/>
            </a:srgbClr>
          </a:solidFill>
          <a:ln>
            <a:noFill/>
          </a:ln>
        </p:spPr>
        <p:txBody>
          <a:bodyPr spcFirstLastPara="1" wrap="square" lIns="91425" tIns="45701" rIns="91425" bIns="4570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Ada </a:t>
            </a:r>
            <a:r>
              <a:rPr lang="es-ES" sz="3000" dirty="0" err="1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Boost</a:t>
            </a:r>
            <a:r>
              <a:rPr lang="es-ES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 (5°)</a:t>
            </a:r>
            <a:endParaRPr lang="es-CL" sz="3000" dirty="0">
              <a:solidFill>
                <a:schemeClr val="tx1"/>
              </a:solidFill>
              <a:latin typeface="+mn-lt"/>
              <a:ea typeface="Roboto" panose="02000000000000000000" pitchFamily="2" charset="0"/>
            </a:endParaRPr>
          </a:p>
        </p:txBody>
      </p: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0D35B234-8244-412C-9C1D-7D2021B350DF}"/>
              </a:ext>
            </a:extLst>
          </p:cNvPr>
          <p:cNvCxnSpPr>
            <a:cxnSpLocks/>
            <a:stCxn id="62" idx="3"/>
            <a:endCxn id="38" idx="1"/>
          </p:cNvCxnSpPr>
          <p:nvPr/>
        </p:nvCxnSpPr>
        <p:spPr>
          <a:xfrm>
            <a:off x="3449159" y="5402300"/>
            <a:ext cx="1575714" cy="2583263"/>
          </a:xfrm>
          <a:prstGeom prst="bentConnector3">
            <a:avLst>
              <a:gd name="adj1" fmla="val 46586"/>
            </a:avLst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EF41232C-0449-44D4-BF51-48619137CADF}"/>
              </a:ext>
            </a:extLst>
          </p:cNvPr>
          <p:cNvCxnSpPr>
            <a:cxnSpLocks/>
            <a:stCxn id="38" idx="3"/>
            <a:endCxn id="63" idx="1"/>
          </p:cNvCxnSpPr>
          <p:nvPr/>
        </p:nvCxnSpPr>
        <p:spPr>
          <a:xfrm flipV="1">
            <a:off x="9408107" y="5523758"/>
            <a:ext cx="1481106" cy="246180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97;p24">
            <a:extLst>
              <a:ext uri="{FF2B5EF4-FFF2-40B4-BE49-F238E27FC236}">
                <a16:creationId xmlns:a16="http://schemas.microsoft.com/office/drawing/2014/main" id="{82564056-8911-4665-B601-0A6E70397ADF}"/>
              </a:ext>
            </a:extLst>
          </p:cNvPr>
          <p:cNvSpPr txBox="1"/>
          <p:nvPr/>
        </p:nvSpPr>
        <p:spPr>
          <a:xfrm>
            <a:off x="-4248344" y="1662912"/>
            <a:ext cx="1299950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4400" b="1" dirty="0">
                <a:latin typeface="+mj-lt"/>
                <a:ea typeface="Cambria" panose="02040503050406030204" pitchFamily="18" charset="0"/>
              </a:rPr>
              <a:t>Mezcla</a:t>
            </a:r>
            <a:endParaRPr lang="es-CL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608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/>
          <p:nvPr/>
        </p:nvSpPr>
        <p:spPr>
          <a:xfrm rot="10800000">
            <a:off x="429034" y="607774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45" name="Google Shape;145;p4"/>
          <p:cNvSpPr/>
          <p:nvPr/>
        </p:nvSpPr>
        <p:spPr>
          <a:xfrm>
            <a:off x="-2669882" y="-933538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0B8D806-279A-4EC6-AFA5-A05CADEB69FA}"/>
              </a:ext>
            </a:extLst>
          </p:cNvPr>
          <p:cNvSpPr/>
          <p:nvPr/>
        </p:nvSpPr>
        <p:spPr>
          <a:xfrm>
            <a:off x="-2713382" y="-553217"/>
            <a:ext cx="5108970" cy="10840217"/>
          </a:xfrm>
          <a:prstGeom prst="rect">
            <a:avLst/>
          </a:prstGeom>
          <a:solidFill>
            <a:srgbClr val="FFFFFF">
              <a:alpha val="76078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147" name="Google Shape;147;p4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98906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Google Shape;97;p24">
            <a:extLst>
              <a:ext uri="{FF2B5EF4-FFF2-40B4-BE49-F238E27FC236}">
                <a16:creationId xmlns:a16="http://schemas.microsoft.com/office/drawing/2014/main" id="{5D44307A-7D80-41DA-AF96-8CF9564C3BCC}"/>
              </a:ext>
            </a:extLst>
          </p:cNvPr>
          <p:cNvSpPr txBox="1"/>
          <p:nvPr/>
        </p:nvSpPr>
        <p:spPr>
          <a:xfrm>
            <a:off x="2644246" y="437694"/>
            <a:ext cx="1299950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Resultados Iniciales Detección</a:t>
            </a:r>
          </a:p>
          <a:p>
            <a:pPr algn="ctr"/>
            <a:endParaRPr lang="es-CL" sz="7200" b="1" dirty="0">
              <a:latin typeface="+mj-lt"/>
            </a:endParaRPr>
          </a:p>
        </p:txBody>
      </p:sp>
      <p:pic>
        <p:nvPicPr>
          <p:cNvPr id="6" name="Imagen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D061FA9-5CC1-4B0F-BD44-721ECDEE7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33" y="1491088"/>
            <a:ext cx="8616960" cy="3168000"/>
          </a:xfrm>
          <a:prstGeom prst="rect">
            <a:avLst/>
          </a:prstGeom>
        </p:spPr>
      </p:pic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0736687-CC74-48C9-939B-2285C0B43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65"/>
          <a:stretch/>
        </p:blipFill>
        <p:spPr>
          <a:xfrm>
            <a:off x="429033" y="4366260"/>
            <a:ext cx="8616960" cy="2953667"/>
          </a:xfrm>
          <a:prstGeom prst="rect">
            <a:avLst/>
          </a:prstGeom>
        </p:spPr>
      </p:pic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34248574-86C3-4431-A571-75B8AF083D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03"/>
          <a:stretch/>
        </p:blipFill>
        <p:spPr>
          <a:xfrm>
            <a:off x="429032" y="6985944"/>
            <a:ext cx="8616960" cy="295246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16DF033E-246A-44D1-9DAC-F5FEE601088C}"/>
              </a:ext>
            </a:extLst>
          </p:cNvPr>
          <p:cNvSpPr/>
          <p:nvPr/>
        </p:nvSpPr>
        <p:spPr>
          <a:xfrm>
            <a:off x="9613211" y="1711271"/>
            <a:ext cx="8035771" cy="3108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Hallazgos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Buen desempeño en detección de anomalías puntuales extremas (</a:t>
            </a:r>
            <a:r>
              <a:rPr lang="es-ES" sz="3200" dirty="0" err="1">
                <a:solidFill>
                  <a:srgbClr val="222222"/>
                </a:solidFill>
                <a:latin typeface="+mn-lt"/>
                <a:ea typeface="Roboto" panose="020B0604020202020204" charset="0"/>
              </a:rPr>
              <a:t>outliers</a:t>
            </a: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Complejidades para clasificar correctamente fenómenos más </a:t>
            </a: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extensos</a:t>
            </a: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(tendencias anómalas)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771E36-B475-497D-BBB5-ED39FA5A4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4"/>
          <a:stretch/>
        </p:blipFill>
        <p:spPr>
          <a:xfrm>
            <a:off x="10423843" y="4756907"/>
            <a:ext cx="6893167" cy="509239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5EB66C3-DD9D-46EE-AA2C-2870362F6C29}"/>
              </a:ext>
            </a:extLst>
          </p:cNvPr>
          <p:cNvSpPr/>
          <p:nvPr/>
        </p:nvSpPr>
        <p:spPr>
          <a:xfrm>
            <a:off x="11482188" y="9676794"/>
            <a:ext cx="464786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Score F1 </a:t>
            </a:r>
            <a:r>
              <a:rPr lang="es-ES" sz="2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en torno</a:t>
            </a:r>
            <a:r>
              <a:rPr lang="es-ES" sz="28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 </a:t>
            </a:r>
            <a:r>
              <a:rPr lang="es-ES" sz="2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al</a:t>
            </a:r>
            <a:r>
              <a:rPr lang="es-ES" sz="28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84%</a:t>
            </a:r>
          </a:p>
        </p:txBody>
      </p:sp>
    </p:spTree>
    <p:extLst>
      <p:ext uri="{BB962C8B-B14F-4D97-AF65-F5344CB8AC3E}">
        <p14:creationId xmlns:p14="http://schemas.microsoft.com/office/powerpoint/2010/main" val="230985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/>
          <p:nvPr/>
        </p:nvSpPr>
        <p:spPr>
          <a:xfrm>
            <a:off x="75" y="0"/>
            <a:ext cx="18288000" cy="19890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237931" y="939976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679554" y="388426"/>
            <a:ext cx="809625" cy="808330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FAFDFF"/>
          </a:solidFill>
          <a:ln>
            <a:noFill/>
          </a:ln>
        </p:spPr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0C547BA-E48B-43E2-9301-C26F7819F5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 smtClean="0"/>
              <a:t>14</a:t>
            </a:fld>
            <a:endParaRPr lang="en-US" sz="3200" dirty="0"/>
          </a:p>
        </p:txBody>
      </p:sp>
      <p:sp>
        <p:nvSpPr>
          <p:cNvPr id="8" name="Google Shape;97;p24">
            <a:extLst>
              <a:ext uri="{FF2B5EF4-FFF2-40B4-BE49-F238E27FC236}">
                <a16:creationId xmlns:a16="http://schemas.microsoft.com/office/drawing/2014/main" id="{B478BC30-6C90-4620-82FF-4388183192B1}"/>
              </a:ext>
            </a:extLst>
          </p:cNvPr>
          <p:cNvSpPr txBox="1"/>
          <p:nvPr/>
        </p:nvSpPr>
        <p:spPr>
          <a:xfrm>
            <a:off x="5586020" y="208016"/>
            <a:ext cx="8607058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5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Plataforma WEB v2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EE33567-72FE-467C-AFB6-5802E5854D8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16" y="1924857"/>
            <a:ext cx="12212607" cy="8870521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62A3AF90-4397-4941-9FD8-9AC09BBD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774" y="2489992"/>
            <a:ext cx="4460607" cy="2374751"/>
          </a:xfrm>
          <a:solidFill>
            <a:srgbClr val="33CCFF">
              <a:alpha val="50000"/>
            </a:srgbClr>
          </a:solidFill>
        </p:spPr>
        <p:txBody>
          <a:bodyPr>
            <a:noAutofit/>
          </a:bodyPr>
          <a:lstStyle/>
          <a:p>
            <a:r>
              <a:rPr lang="es-ES" sz="3000" b="1" dirty="0">
                <a:latin typeface="Roboto" panose="02000000000000000000" pitchFamily="2" charset="0"/>
                <a:ea typeface="Roboto" panose="02000000000000000000" pitchFamily="2" charset="0"/>
              </a:rPr>
              <a:t>Última versión:</a:t>
            </a:r>
            <a:b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  <a:t>Incorpora configuración inicial de los experimentos</a:t>
            </a:r>
            <a:endParaRPr lang="es-CL" sz="3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CD02892-596B-4271-B32F-BDACEDE2F887}"/>
              </a:ext>
            </a:extLst>
          </p:cNvPr>
          <p:cNvSpPr txBox="1">
            <a:spLocks/>
          </p:cNvSpPr>
          <p:nvPr/>
        </p:nvSpPr>
        <p:spPr>
          <a:xfrm>
            <a:off x="1324774" y="5143500"/>
            <a:ext cx="4460607" cy="149981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  <a:t>Presenta un reporte completo de los datos cargados</a:t>
            </a:r>
            <a:endParaRPr lang="es-CL" sz="3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6392923-D720-4E17-9714-B55C3C09F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607" y="2626470"/>
            <a:ext cx="10795023" cy="5735674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4EEC7F59-230A-45C6-9D71-3995D5A6BDC8}"/>
              </a:ext>
            </a:extLst>
          </p:cNvPr>
          <p:cNvSpPr txBox="1">
            <a:spLocks/>
          </p:cNvSpPr>
          <p:nvPr/>
        </p:nvSpPr>
        <p:spPr>
          <a:xfrm>
            <a:off x="1324774" y="6922077"/>
            <a:ext cx="4460607" cy="2866500"/>
          </a:xfrm>
          <a:prstGeom prst="rect">
            <a:avLst/>
          </a:prstGeom>
          <a:solidFill>
            <a:srgbClr val="33CCFF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3000" dirty="0">
                <a:latin typeface="Roboto" panose="02000000000000000000" pitchFamily="2" charset="0"/>
                <a:ea typeface="Roboto" panose="02000000000000000000" pitchFamily="2" charset="0"/>
              </a:rPr>
              <a:t>Falta integrar la optimización de la estrategia de ensamble/apilado de modelos</a:t>
            </a:r>
          </a:p>
        </p:txBody>
      </p:sp>
    </p:spTree>
    <p:extLst>
      <p:ext uri="{BB962C8B-B14F-4D97-AF65-F5344CB8AC3E}">
        <p14:creationId xmlns:p14="http://schemas.microsoft.com/office/powerpoint/2010/main" val="30589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000">
        <p159:morph option="byObject"/>
      </p:transition>
    </mc:Choice>
    <mc:Fallback xmlns="">
      <p:transition spd="slow" advTm="4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4333190" y="0"/>
            <a:ext cx="13940037" cy="10287000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image20.png">
            <a:extLst>
              <a:ext uri="{FF2B5EF4-FFF2-40B4-BE49-F238E27FC236}">
                <a16:creationId xmlns:a16="http://schemas.microsoft.com/office/drawing/2014/main" id="{2139C319-CF78-4ADB-A298-587FDA13809B}"/>
              </a:ext>
            </a:extLst>
          </p:cNvPr>
          <p:cNvPicPr/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-3657731" y="201888"/>
            <a:ext cx="7602652" cy="51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847669" y="201888"/>
            <a:ext cx="12566527" cy="12649617"/>
            <a:chOff x="-850274" y="-43831"/>
            <a:chExt cx="8249100" cy="7317904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156074" y="-43831"/>
              <a:ext cx="6128870" cy="801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72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Observaciones finales</a:t>
              </a:r>
              <a:endParaRPr lang="en-US" sz="36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850274" y="757400"/>
              <a:ext cx="8249100" cy="6516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400" dirty="0">
                  <a:latin typeface="+mn-lt"/>
                  <a:ea typeface="Roboto" panose="02000000000000000000" pitchFamily="2" charset="0"/>
                </a:rPr>
                <a:t>Resultados de la detección de anomalías y su generalización en datos hidrogeológicos pueden ayudar a los procesos de toma de decisiones y gestión del agua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400" dirty="0">
                  <a:latin typeface="+mn-lt"/>
                  <a:ea typeface="Roboto" panose="02000000000000000000" pitchFamily="2" charset="0"/>
                </a:rPr>
                <a:t>Dificultades en la implementación de los casos no supervisados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400" dirty="0">
                  <a:latin typeface="+mn-lt"/>
                  <a:ea typeface="Roboto" panose="02000000000000000000" pitchFamily="2" charset="0"/>
                </a:rPr>
                <a:t>Trabajo próximo incluye caracterizar de forma más precisa el ahorro energético dado distintas frecuencias de muestreo en alta y baja frecuencia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77628" y="9436828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0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20.png">
            <a:extLst>
              <a:ext uri="{FF2B5EF4-FFF2-40B4-BE49-F238E27FC236}">
                <a16:creationId xmlns:a16="http://schemas.microsoft.com/office/drawing/2014/main" id="{EEBE2D16-1EDE-4605-BADE-EBB8E5D77F50}"/>
              </a:ext>
            </a:extLst>
          </p:cNvPr>
          <p:cNvPicPr/>
          <p:nvPr/>
        </p:nvPicPr>
        <p:blipFill rotWithShape="1">
          <a:blip r:embed="rId3">
            <a:alphaModFix amt="35000"/>
          </a:blip>
          <a:srcRect l="646" t="511" r="59032" b="-511"/>
          <a:stretch/>
        </p:blipFill>
        <p:spPr>
          <a:xfrm>
            <a:off x="0" y="0"/>
            <a:ext cx="4333190" cy="924057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6" name="Google Shape;116;p2"/>
          <p:cNvSpPr/>
          <p:nvPr/>
        </p:nvSpPr>
        <p:spPr>
          <a:xfrm>
            <a:off x="4333190" y="0"/>
            <a:ext cx="13940037" cy="10287000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image20.png">
            <a:extLst>
              <a:ext uri="{FF2B5EF4-FFF2-40B4-BE49-F238E27FC236}">
                <a16:creationId xmlns:a16="http://schemas.microsoft.com/office/drawing/2014/main" id="{2139C319-CF78-4ADB-A298-587FDA13809B}"/>
              </a:ext>
            </a:extLst>
          </p:cNvPr>
          <p:cNvPicPr/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-3657731" y="201888"/>
            <a:ext cx="7602652" cy="51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847667" y="239991"/>
            <a:ext cx="12566527" cy="12130604"/>
            <a:chOff x="-850275" y="-21788"/>
            <a:chExt cx="8249100" cy="7017651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1130420" y="-21788"/>
              <a:ext cx="2240770" cy="801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72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Agenda</a:t>
              </a:r>
              <a:endParaRPr lang="en-US" sz="36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850275" y="586020"/>
              <a:ext cx="8249100" cy="640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800" dirty="0">
                  <a:latin typeface="+mn-lt"/>
                  <a:ea typeface="Roboto" panose="02000000000000000000" pitchFamily="2" charset="0"/>
                </a:rPr>
                <a:t>Motivación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800" dirty="0">
                  <a:latin typeface="+mn-lt"/>
                  <a:ea typeface="Roboto" panose="02000000000000000000" pitchFamily="2" charset="0"/>
                </a:rPr>
                <a:t>Proyecto FONDEF </a:t>
              </a:r>
              <a:r>
                <a:rPr lang="es-CL" sz="4800" dirty="0">
                  <a:latin typeface="+mj-lt"/>
                </a:rPr>
                <a:t>ID19I10363</a:t>
              </a: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800" dirty="0">
                  <a:latin typeface="+mn-lt"/>
                  <a:ea typeface="Roboto" panose="02000000000000000000" pitchFamily="2" charset="0"/>
                </a:rPr>
                <a:t>Objetivos del trabajo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800" dirty="0">
                  <a:latin typeface="+mn-lt"/>
                  <a:ea typeface="Roboto" panose="02000000000000000000" pitchFamily="2" charset="0"/>
                </a:rPr>
                <a:t>¿Qué es una anomalía?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CL" sz="4800" dirty="0">
                  <a:latin typeface="+mn-lt"/>
                  <a:ea typeface="Roboto" panose="02000000000000000000" pitchFamily="2" charset="0"/>
                </a:rPr>
                <a:t>Esquema de comunicación del proyecto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MX" sz="4800" dirty="0">
                  <a:latin typeface="+mn-lt"/>
                  <a:ea typeface="Roboto" panose="02000000000000000000" pitchFamily="2" charset="0"/>
                </a:rPr>
                <a:t>Ajuste dinámico de tiempos de sensado y envío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MX" sz="4800" dirty="0">
                  <a:latin typeface="+mn-lt"/>
                  <a:ea typeface="Roboto" panose="02000000000000000000" pitchFamily="2" charset="0"/>
                </a:rPr>
                <a:t>Módulo de detección de anomalías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MX" sz="4800" dirty="0">
                  <a:latin typeface="+mn-lt"/>
                  <a:ea typeface="Roboto" panose="02000000000000000000" pitchFamily="2" charset="0"/>
                </a:rPr>
                <a:t>Caso de estudio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MX" sz="4800" dirty="0">
                  <a:latin typeface="+mn-lt"/>
                  <a:ea typeface="Roboto" panose="02000000000000000000" pitchFamily="2" charset="0"/>
                </a:rPr>
                <a:t>Resultados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r>
                <a:rPr lang="es-MX" sz="4800" dirty="0">
                  <a:latin typeface="+mn-lt"/>
                  <a:ea typeface="Roboto" panose="02000000000000000000" pitchFamily="2" charset="0"/>
                </a:rPr>
                <a:t>Conclusiones</a:t>
              </a: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77628" y="9436828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6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80683-829E-492D-AC8E-D765999D3D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8701" y="8695858"/>
            <a:ext cx="6761163" cy="431800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Fuente: </a:t>
            </a:r>
            <a:r>
              <a:rPr lang="en-US" sz="1800" kern="1200" dirty="0" err="1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Prensa</a:t>
            </a:r>
            <a:r>
              <a:rPr lang="en-US" sz="1800" kern="1200" dirty="0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 err="1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UChile</a:t>
            </a:r>
            <a:endParaRPr lang="en-US" sz="1800" kern="1200" dirty="0">
              <a:ln w="0"/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8F6570-ACAB-464B-BF8F-AFD05F18E5E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4173200" y="9544050"/>
            <a:ext cx="4114800" cy="8016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3200" kern="1200">
                <a:solidFill>
                  <a:srgbClr val="FFFFFF"/>
                </a:solidFill>
                <a:ea typeface="+mn-ea"/>
                <a:cs typeface="+mn-cs"/>
              </a:rPr>
              <a:pPr>
                <a:spcAft>
                  <a:spcPts val="600"/>
                </a:spcAft>
                <a:buClrTx/>
                <a:defRPr/>
              </a:pPr>
              <a:t>3</a:t>
            </a:fld>
            <a:endParaRPr lang="en-US" sz="3200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13" name="Google Shape;97;p24">
            <a:extLst>
              <a:ext uri="{FF2B5EF4-FFF2-40B4-BE49-F238E27FC236}">
                <a16:creationId xmlns:a16="http://schemas.microsoft.com/office/drawing/2014/main" id="{1EFC9BC5-1CD0-46EB-8E04-D2799BA46849}"/>
              </a:ext>
            </a:extLst>
          </p:cNvPr>
          <p:cNvSpPr txBox="1"/>
          <p:nvPr/>
        </p:nvSpPr>
        <p:spPr>
          <a:xfrm>
            <a:off x="5166989" y="317331"/>
            <a:ext cx="7954021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b="1" dirty="0">
                <a:solidFill>
                  <a:srgbClr val="0B0F1E"/>
                </a:solidFill>
                <a:latin typeface="+mj-lt"/>
                <a:ea typeface="Roboto"/>
                <a:cs typeface="Roboto"/>
                <a:sym typeface="Roboto"/>
              </a:rPr>
              <a:t>Motivación</a:t>
            </a:r>
          </a:p>
        </p:txBody>
      </p:sp>
      <p:sp>
        <p:nvSpPr>
          <p:cNvPr id="14" name="Google Shape;98;p24">
            <a:extLst>
              <a:ext uri="{FF2B5EF4-FFF2-40B4-BE49-F238E27FC236}">
                <a16:creationId xmlns:a16="http://schemas.microsoft.com/office/drawing/2014/main" id="{5E0B6FC4-6971-4955-874F-0E28AA555D15}"/>
              </a:ext>
            </a:extLst>
          </p:cNvPr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2;p24">
            <a:extLst>
              <a:ext uri="{FF2B5EF4-FFF2-40B4-BE49-F238E27FC236}">
                <a16:creationId xmlns:a16="http://schemas.microsoft.com/office/drawing/2014/main" id="{45CB2088-643C-451A-936B-F0D30A597677}"/>
              </a:ext>
            </a:extLst>
          </p:cNvPr>
          <p:cNvSpPr/>
          <p:nvPr/>
        </p:nvSpPr>
        <p:spPr>
          <a:xfrm>
            <a:off x="674796" y="7371734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E74EA5-6242-46C7-B8C8-8954A7FE3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75"/>
          <a:stretch/>
        </p:blipFill>
        <p:spPr bwMode="auto">
          <a:xfrm>
            <a:off x="968254" y="1916017"/>
            <a:ext cx="10180175" cy="6779584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DB9FB2D-17FA-49FE-9EB9-2DAB5518DA29}"/>
              </a:ext>
            </a:extLst>
          </p:cNvPr>
          <p:cNvSpPr/>
          <p:nvPr/>
        </p:nvSpPr>
        <p:spPr>
          <a:xfrm>
            <a:off x="11382424" y="2608225"/>
            <a:ext cx="57973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Desde hace una década que Chile sufre una </a:t>
            </a:r>
            <a:r>
              <a:rPr lang="es-MX" sz="4800" b="1" dirty="0" err="1">
                <a:solidFill>
                  <a:srgbClr val="222222"/>
                </a:solidFill>
                <a:latin typeface="+mn-lt"/>
                <a:ea typeface="Roboto" panose="020B0604020202020204" charset="0"/>
              </a:rPr>
              <a:t>mega-sequía</a:t>
            </a:r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, que se suma a deficiencias importantes en la </a:t>
            </a:r>
            <a:r>
              <a:rPr lang="es-MX" sz="48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gestión</a:t>
            </a:r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del agua</a:t>
            </a:r>
          </a:p>
        </p:txBody>
      </p:sp>
      <p:sp>
        <p:nvSpPr>
          <p:cNvPr id="17" name="Google Shape;99;p24">
            <a:extLst>
              <a:ext uri="{FF2B5EF4-FFF2-40B4-BE49-F238E27FC236}">
                <a16:creationId xmlns:a16="http://schemas.microsoft.com/office/drawing/2014/main" id="{6DD22DA3-F506-4797-8B47-B06A29FB3152}"/>
              </a:ext>
            </a:extLst>
          </p:cNvPr>
          <p:cNvSpPr/>
          <p:nvPr/>
        </p:nvSpPr>
        <p:spPr>
          <a:xfrm>
            <a:off x="17179770" y="1028700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Marcador de número de diapositiva 6">
            <a:extLst>
              <a:ext uri="{FF2B5EF4-FFF2-40B4-BE49-F238E27FC236}">
                <a16:creationId xmlns:a16="http://schemas.microsoft.com/office/drawing/2014/main" id="{DC717BBD-6B29-4157-A99A-3E5255EDE257}"/>
              </a:ext>
            </a:extLst>
          </p:cNvPr>
          <p:cNvSpPr txBox="1">
            <a:spLocks/>
          </p:cNvSpPr>
          <p:nvPr/>
        </p:nvSpPr>
        <p:spPr>
          <a:xfrm>
            <a:off x="15898906" y="959629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56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-2337319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4"/>
          <p:cNvSpPr/>
          <p:nvPr/>
        </p:nvSpPr>
        <p:spPr>
          <a:xfrm>
            <a:off x="386534" y="6797270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pic>
        <p:nvPicPr>
          <p:cNvPr id="19" name="image20.png">
            <a:extLst>
              <a:ext uri="{FF2B5EF4-FFF2-40B4-BE49-F238E27FC236}">
                <a16:creationId xmlns:a16="http://schemas.microsoft.com/office/drawing/2014/main" id="{2564C154-A28D-420A-BB39-3EDBA7C9B08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15921" y="2117427"/>
            <a:ext cx="8419050" cy="5855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9F05C46-70F6-4E03-9746-32F57C2A9224}"/>
              </a:ext>
            </a:extLst>
          </p:cNvPr>
          <p:cNvSpPr/>
          <p:nvPr/>
        </p:nvSpPr>
        <p:spPr>
          <a:xfrm>
            <a:off x="1761810" y="8862312"/>
            <a:ext cx="151044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i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Sistema abierto experto para apoyar la gestión de recursos hídricos mediante monitoreo de bajo costo en tiempo real de aguas superficiales y subterráneas </a:t>
            </a:r>
            <a:br>
              <a:rPr lang="es-MX" sz="4800" i="1" dirty="0">
                <a:solidFill>
                  <a:srgbClr val="222222"/>
                </a:solidFill>
                <a:latin typeface="Roboto" panose="020B0604020202020204" charset="0"/>
                <a:ea typeface="Roboto" panose="020B0604020202020204" charset="0"/>
              </a:rPr>
            </a:br>
            <a:endParaRPr lang="es-MX" sz="4800" i="1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4" name="Google Shape;99;p24">
            <a:extLst>
              <a:ext uri="{FF2B5EF4-FFF2-40B4-BE49-F238E27FC236}">
                <a16:creationId xmlns:a16="http://schemas.microsoft.com/office/drawing/2014/main" id="{3DFDF702-BC08-4DCA-BD5F-A7048F5207C7}"/>
              </a:ext>
            </a:extLst>
          </p:cNvPr>
          <p:cNvSpPr/>
          <p:nvPr/>
        </p:nvSpPr>
        <p:spPr>
          <a:xfrm>
            <a:off x="17179770" y="1028700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28AD6-5019-4834-B8D8-9388E10A05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98906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81F9E1F-BEE0-4C11-A8D3-A1C1C93D5631}"/>
              </a:ext>
            </a:extLst>
          </p:cNvPr>
          <p:cNvSpPr txBox="1"/>
          <p:nvPr/>
        </p:nvSpPr>
        <p:spPr>
          <a:xfrm>
            <a:off x="2868416" y="7972697"/>
            <a:ext cx="3785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Fuente:Proyecto</a:t>
            </a:r>
            <a:r>
              <a:rPr lang="es-CL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FONDEF ID19I10363</a:t>
            </a:r>
          </a:p>
          <a:p>
            <a:pPr algn="ctr"/>
            <a:r>
              <a:rPr lang="es-CL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 </a:t>
            </a:r>
          </a:p>
        </p:txBody>
      </p:sp>
      <p:sp>
        <p:nvSpPr>
          <p:cNvPr id="12" name="Google Shape;97;p24">
            <a:extLst>
              <a:ext uri="{FF2B5EF4-FFF2-40B4-BE49-F238E27FC236}">
                <a16:creationId xmlns:a16="http://schemas.microsoft.com/office/drawing/2014/main" id="{612351D1-F9D4-4235-8CCE-720E288EAB91}"/>
              </a:ext>
            </a:extLst>
          </p:cNvPr>
          <p:cNvSpPr txBox="1"/>
          <p:nvPr/>
        </p:nvSpPr>
        <p:spPr>
          <a:xfrm>
            <a:off x="2644246" y="416589"/>
            <a:ext cx="1299950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+mj-lt"/>
              </a:rPr>
              <a:t>Proyecto FONDEF ID19I10363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DCCF5E1-871E-4FE0-8665-73567F25A1EF}"/>
              </a:ext>
            </a:extLst>
          </p:cNvPr>
          <p:cNvSpPr/>
          <p:nvPr/>
        </p:nvSpPr>
        <p:spPr>
          <a:xfrm>
            <a:off x="9464359" y="2130107"/>
            <a:ext cx="7540757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Particularidades de cada acuífero requieren sistemas robustos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Sistema complejo de monitoreo y detección de anomalías a través de interfaz gráfica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Capacidad de ser ajustado por usuarios a diferentes niveles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Combina conocimiento de científicos expertos además</a:t>
            </a:r>
            <a:r>
              <a:rPr lang="es-ES" sz="36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</a:t>
            </a: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del</a:t>
            </a:r>
            <a:r>
              <a:rPr lang="es-ES" sz="3600" b="1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 </a:t>
            </a:r>
            <a:r>
              <a:rPr lang="es-ES" sz="36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análisis de data histórica</a:t>
            </a:r>
          </a:p>
          <a:p>
            <a:endParaRPr lang="es-ES" sz="4800" dirty="0">
              <a:solidFill>
                <a:srgbClr val="222222"/>
              </a:solidFill>
              <a:latin typeface="+mn-lt"/>
              <a:ea typeface="Roboto" panose="020B0604020202020204" charset="0"/>
            </a:endParaRPr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39216051-9B26-4B80-88B3-13E48424A1E7}"/>
              </a:ext>
            </a:extLst>
          </p:cNvPr>
          <p:cNvSpPr/>
          <p:nvPr/>
        </p:nvSpPr>
        <p:spPr>
          <a:xfrm>
            <a:off x="9074008" y="2130107"/>
            <a:ext cx="637737" cy="5519069"/>
          </a:xfrm>
          <a:prstGeom prst="leftBrace">
            <a:avLst>
              <a:gd name="adj1" fmla="val 52775"/>
              <a:gd name="adj2" fmla="val 40551"/>
            </a:avLst>
          </a:prstGeom>
          <a:ln w="31750" cap="flat">
            <a:round/>
            <a:headEnd type="none"/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37737 w 637737"/>
                      <a:gd name="connsiteY0" fmla="*/ 5721318 h 5721318"/>
                      <a:gd name="connsiteX1" fmla="*/ 318868 w 637737"/>
                      <a:gd name="connsiteY1" fmla="*/ 5384752 h 5721318"/>
                      <a:gd name="connsiteX2" fmla="*/ 318869 w 637737"/>
                      <a:gd name="connsiteY2" fmla="*/ 3263878 h 5721318"/>
                      <a:gd name="connsiteX3" fmla="*/ 0 w 637737"/>
                      <a:gd name="connsiteY3" fmla="*/ 2927312 h 5721318"/>
                      <a:gd name="connsiteX4" fmla="*/ 318869 w 637737"/>
                      <a:gd name="connsiteY4" fmla="*/ 2590746 h 5721318"/>
                      <a:gd name="connsiteX5" fmla="*/ 318869 w 637737"/>
                      <a:gd name="connsiteY5" fmla="*/ 336566 h 5721318"/>
                      <a:gd name="connsiteX6" fmla="*/ 637738 w 637737"/>
                      <a:gd name="connsiteY6" fmla="*/ 0 h 5721318"/>
                      <a:gd name="connsiteX7" fmla="*/ 637737 w 637737"/>
                      <a:gd name="connsiteY7" fmla="*/ 5721318 h 5721318"/>
                      <a:gd name="connsiteX0" fmla="*/ 637737 w 637737"/>
                      <a:gd name="connsiteY0" fmla="*/ 5721318 h 5721318"/>
                      <a:gd name="connsiteX1" fmla="*/ 318868 w 637737"/>
                      <a:gd name="connsiteY1" fmla="*/ 5384752 h 5721318"/>
                      <a:gd name="connsiteX2" fmla="*/ 318869 w 637737"/>
                      <a:gd name="connsiteY2" fmla="*/ 3263878 h 5721318"/>
                      <a:gd name="connsiteX3" fmla="*/ 0 w 637737"/>
                      <a:gd name="connsiteY3" fmla="*/ 2927312 h 5721318"/>
                      <a:gd name="connsiteX4" fmla="*/ 318869 w 637737"/>
                      <a:gd name="connsiteY4" fmla="*/ 2590746 h 5721318"/>
                      <a:gd name="connsiteX5" fmla="*/ 318869 w 637737"/>
                      <a:gd name="connsiteY5" fmla="*/ 336566 h 5721318"/>
                      <a:gd name="connsiteX6" fmla="*/ 637738 w 637737"/>
                      <a:gd name="connsiteY6" fmla="*/ 0 h 5721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37737" h="5721318" stroke="0" extrusionOk="0">
                        <a:moveTo>
                          <a:pt x="637737" y="5721318"/>
                        </a:moveTo>
                        <a:cubicBezTo>
                          <a:pt x="444629" y="5710831"/>
                          <a:pt x="309029" y="5574325"/>
                          <a:pt x="318868" y="5384752"/>
                        </a:cubicBezTo>
                        <a:cubicBezTo>
                          <a:pt x="379560" y="4690571"/>
                          <a:pt x="295361" y="3971583"/>
                          <a:pt x="318869" y="3263878"/>
                        </a:cubicBezTo>
                        <a:cubicBezTo>
                          <a:pt x="305962" y="3090602"/>
                          <a:pt x="173913" y="2939434"/>
                          <a:pt x="0" y="2927312"/>
                        </a:cubicBezTo>
                        <a:cubicBezTo>
                          <a:pt x="160272" y="2918649"/>
                          <a:pt x="324604" y="2779366"/>
                          <a:pt x="318869" y="2590746"/>
                        </a:cubicBezTo>
                        <a:cubicBezTo>
                          <a:pt x="269336" y="2165282"/>
                          <a:pt x="304060" y="665151"/>
                          <a:pt x="318869" y="336566"/>
                        </a:cubicBezTo>
                        <a:cubicBezTo>
                          <a:pt x="305237" y="148598"/>
                          <a:pt x="445148" y="15519"/>
                          <a:pt x="637738" y="0"/>
                        </a:cubicBezTo>
                        <a:cubicBezTo>
                          <a:pt x="620581" y="1743490"/>
                          <a:pt x="415547" y="4122993"/>
                          <a:pt x="637737" y="5721318"/>
                        </a:cubicBezTo>
                        <a:close/>
                      </a:path>
                      <a:path w="637737" h="5721318" fill="none" extrusionOk="0">
                        <a:moveTo>
                          <a:pt x="637737" y="5721318"/>
                        </a:moveTo>
                        <a:cubicBezTo>
                          <a:pt x="477928" y="5730442"/>
                          <a:pt x="354440" y="5579185"/>
                          <a:pt x="318868" y="5384752"/>
                        </a:cubicBezTo>
                        <a:cubicBezTo>
                          <a:pt x="212262" y="4660551"/>
                          <a:pt x="330295" y="3980180"/>
                          <a:pt x="318869" y="3263878"/>
                        </a:cubicBezTo>
                        <a:cubicBezTo>
                          <a:pt x="324348" y="3086154"/>
                          <a:pt x="179395" y="2961373"/>
                          <a:pt x="0" y="2927312"/>
                        </a:cubicBezTo>
                        <a:cubicBezTo>
                          <a:pt x="177604" y="2929619"/>
                          <a:pt x="333126" y="2794090"/>
                          <a:pt x="318869" y="2590746"/>
                        </a:cubicBezTo>
                        <a:cubicBezTo>
                          <a:pt x="469308" y="2077787"/>
                          <a:pt x="232990" y="967644"/>
                          <a:pt x="318869" y="336566"/>
                        </a:cubicBezTo>
                        <a:cubicBezTo>
                          <a:pt x="284181" y="156382"/>
                          <a:pt x="459167" y="-1701"/>
                          <a:pt x="637738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93EDC70-3A1D-4923-9B93-86222E04511F}"/>
              </a:ext>
            </a:extLst>
          </p:cNvPr>
          <p:cNvSpPr/>
          <p:nvPr/>
        </p:nvSpPr>
        <p:spPr>
          <a:xfrm>
            <a:off x="4766096" y="3007042"/>
            <a:ext cx="4288974" cy="2913292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000">
        <p159:morph option="byObject"/>
      </p:transition>
    </mc:Choice>
    <mc:Fallback xmlns="">
      <p:transition spd="slow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8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0" grpId="0" uiExpand="1" build="p" advAuto="15000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20.png">
            <a:extLst>
              <a:ext uri="{FF2B5EF4-FFF2-40B4-BE49-F238E27FC236}">
                <a16:creationId xmlns:a16="http://schemas.microsoft.com/office/drawing/2014/main" id="{EEBE2D16-1EDE-4605-BADE-EBB8E5D77F50}"/>
              </a:ext>
            </a:extLst>
          </p:cNvPr>
          <p:cNvPicPr/>
          <p:nvPr/>
        </p:nvPicPr>
        <p:blipFill rotWithShape="1">
          <a:blip r:embed="rId3">
            <a:alphaModFix amt="35000"/>
          </a:blip>
          <a:srcRect l="59678"/>
          <a:stretch/>
        </p:blipFill>
        <p:spPr>
          <a:xfrm>
            <a:off x="0" y="0"/>
            <a:ext cx="4333190" cy="924057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6" name="Google Shape;116;p2"/>
          <p:cNvSpPr/>
          <p:nvPr/>
        </p:nvSpPr>
        <p:spPr>
          <a:xfrm>
            <a:off x="4333190" y="0"/>
            <a:ext cx="13940037" cy="10287000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778636" y="228652"/>
            <a:ext cx="11428558" cy="8492512"/>
            <a:chOff x="-900102" y="-28348"/>
            <a:chExt cx="8249100" cy="4912986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-574623" y="-28348"/>
              <a:ext cx="5667600" cy="801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72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Objetivo de la tesis</a:t>
              </a:r>
              <a:endParaRPr lang="en-US" sz="36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900102" y="1145563"/>
              <a:ext cx="8249100" cy="3739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just"/>
              <a:r>
                <a:rPr lang="es-MX" sz="4200" dirty="0">
                  <a:latin typeface="Roboto" panose="02000000000000000000" pitchFamily="2" charset="0"/>
                  <a:ea typeface="Roboto" panose="02000000000000000000" pitchFamily="2" charset="0"/>
                </a:rPr>
                <a:t>Diseñar y desarrollar una plataforma web para el procesamiento en línea y visualización de datos hidrológicos con la finalidad de detectar anomalías basadas en una estrategia de ensambles y apilamiento de modelos para generar alarmas considerando una selección automática de los modelos con mejor desempeño; permitiendo realizar un diagnóstico oportuno del estado de los acuíferos monitoreados.</a:t>
              </a: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4" name="Google Shape;99;p24">
            <a:extLst>
              <a:ext uri="{FF2B5EF4-FFF2-40B4-BE49-F238E27FC236}">
                <a16:creationId xmlns:a16="http://schemas.microsoft.com/office/drawing/2014/main" id="{BB4DEAF7-C04D-4CB3-A10A-D370E996F6A2}"/>
              </a:ext>
            </a:extLst>
          </p:cNvPr>
          <p:cNvSpPr/>
          <p:nvPr/>
        </p:nvSpPr>
        <p:spPr>
          <a:xfrm>
            <a:off x="17179770" y="1028700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86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20.png">
            <a:extLst>
              <a:ext uri="{FF2B5EF4-FFF2-40B4-BE49-F238E27FC236}">
                <a16:creationId xmlns:a16="http://schemas.microsoft.com/office/drawing/2014/main" id="{EEBE2D16-1EDE-4605-BADE-EBB8E5D77F50}"/>
              </a:ext>
            </a:extLst>
          </p:cNvPr>
          <p:cNvPicPr/>
          <p:nvPr/>
        </p:nvPicPr>
        <p:blipFill rotWithShape="1">
          <a:blip r:embed="rId3">
            <a:alphaModFix amt="35000"/>
          </a:blip>
          <a:srcRect l="59678"/>
          <a:stretch/>
        </p:blipFill>
        <p:spPr>
          <a:xfrm>
            <a:off x="0" y="0"/>
            <a:ext cx="4333190" cy="924057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6" name="Google Shape;116;p2"/>
          <p:cNvSpPr/>
          <p:nvPr/>
        </p:nvSpPr>
        <p:spPr>
          <a:xfrm>
            <a:off x="4333190" y="0"/>
            <a:ext cx="13940037" cy="10287000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778636" y="228652"/>
            <a:ext cx="11428558" cy="7199850"/>
            <a:chOff x="-900102" y="-28348"/>
            <a:chExt cx="8249100" cy="4165170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-574623" y="-28348"/>
              <a:ext cx="7529947" cy="801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72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Principales contribuciones</a:t>
              </a:r>
              <a:endParaRPr lang="en-US" sz="36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900102" y="1145563"/>
              <a:ext cx="8249100" cy="2991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s-MX" sz="4200" dirty="0">
                  <a:latin typeface="Roboto" panose="02000000000000000000" pitchFamily="2" charset="0"/>
                  <a:ea typeface="Roboto" panose="02000000000000000000" pitchFamily="2" charset="0"/>
                </a:rPr>
                <a:t>Revisión bibliográfica en estrategias de detección de anomalías supervisadas y no supervisadas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s-MX" sz="4200" dirty="0">
                  <a:latin typeface="Roboto" panose="02000000000000000000" pitchFamily="2" charset="0"/>
                  <a:ea typeface="Roboto" panose="02000000000000000000" pitchFamily="2" charset="0"/>
                </a:rPr>
                <a:t>Estructura de automatización de análisis exploratorio, </a:t>
              </a:r>
              <a:r>
                <a:rPr lang="es-MX" sz="4200" dirty="0" err="1">
                  <a:latin typeface="Roboto" panose="02000000000000000000" pitchFamily="2" charset="0"/>
                  <a:ea typeface="Roboto" panose="02000000000000000000" pitchFamily="2" charset="0"/>
                </a:rPr>
                <a:t>pre-procesamiento</a:t>
              </a:r>
              <a:r>
                <a:rPr lang="es-MX" sz="4200" dirty="0">
                  <a:latin typeface="Roboto" panose="02000000000000000000" pitchFamily="2" charset="0"/>
                  <a:ea typeface="Roboto" panose="02000000000000000000" pitchFamily="2" charset="0"/>
                </a:rPr>
                <a:t>, entrenamiento y selección y de el o los mejores modelos en detección de anomalías</a:t>
              </a:r>
            </a:p>
            <a:p>
              <a:pPr marL="571500" indent="-571500" algn="just">
                <a:buFont typeface="Arial" panose="020B0604020202020204" pitchFamily="34" charset="0"/>
                <a:buChar char="•"/>
              </a:pPr>
              <a:r>
                <a:rPr lang="es-MX" sz="4200" dirty="0">
                  <a:latin typeface="Roboto" panose="02000000000000000000" pitchFamily="2" charset="0"/>
                  <a:ea typeface="Roboto" panose="02000000000000000000" pitchFamily="2" charset="0"/>
                </a:rPr>
                <a:t>Integración de una plataforma </a:t>
              </a: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4" name="Google Shape;99;p24">
            <a:extLst>
              <a:ext uri="{FF2B5EF4-FFF2-40B4-BE49-F238E27FC236}">
                <a16:creationId xmlns:a16="http://schemas.microsoft.com/office/drawing/2014/main" id="{BB4DEAF7-C04D-4CB3-A10A-D370E996F6A2}"/>
              </a:ext>
            </a:extLst>
          </p:cNvPr>
          <p:cNvSpPr/>
          <p:nvPr/>
        </p:nvSpPr>
        <p:spPr>
          <a:xfrm>
            <a:off x="17179770" y="1028700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1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4"/>
          <p:cNvSpPr/>
          <p:nvPr/>
        </p:nvSpPr>
        <p:spPr>
          <a:xfrm>
            <a:off x="734259" y="7371748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9F05C46-70F6-4E03-9746-32F57C2A9224}"/>
              </a:ext>
            </a:extLst>
          </p:cNvPr>
          <p:cNvSpPr/>
          <p:nvPr/>
        </p:nvSpPr>
        <p:spPr>
          <a:xfrm>
            <a:off x="1845951" y="1996751"/>
            <a:ext cx="154133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0982709-D40E-4E4E-9A03-C2107AAEEB8C}"/>
              </a:ext>
            </a:extLst>
          </p:cNvPr>
          <p:cNvGrpSpPr/>
          <p:nvPr/>
        </p:nvGrpSpPr>
        <p:grpSpPr>
          <a:xfrm>
            <a:off x="17179770" y="1028700"/>
            <a:ext cx="719113" cy="9652706"/>
            <a:chOff x="17179770" y="1028700"/>
            <a:chExt cx="719113" cy="9652706"/>
          </a:xfrm>
        </p:grpSpPr>
        <p:sp>
          <p:nvSpPr>
            <p:cNvPr id="23" name="Google Shape;124;p2">
              <a:extLst>
                <a:ext uri="{FF2B5EF4-FFF2-40B4-BE49-F238E27FC236}">
                  <a16:creationId xmlns:a16="http://schemas.microsoft.com/office/drawing/2014/main" id="{4AC792C5-5AAC-4F73-B50A-A7615A622DC5}"/>
                </a:ext>
              </a:extLst>
            </p:cNvPr>
            <p:cNvSpPr txBox="1"/>
            <p:nvPr/>
          </p:nvSpPr>
          <p:spPr>
            <a:xfrm rot="-5400000">
              <a:off x="16362399" y="5254372"/>
              <a:ext cx="2574369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B0F1E"/>
                  </a:solidFill>
                </a:rPr>
                <a:t>Sistema Experto</a:t>
              </a:r>
              <a:endParaRPr dirty="0"/>
            </a:p>
          </p:txBody>
        </p:sp>
        <p:sp>
          <p:nvSpPr>
            <p:cNvPr id="24" name="Google Shape;99;p24">
              <a:extLst>
                <a:ext uri="{FF2B5EF4-FFF2-40B4-BE49-F238E27FC236}">
                  <a16:creationId xmlns:a16="http://schemas.microsoft.com/office/drawing/2014/main" id="{3DFDF702-BC08-4DCA-BD5F-A7048F5207C7}"/>
                </a:ext>
              </a:extLst>
            </p:cNvPr>
            <p:cNvSpPr/>
            <p:nvPr/>
          </p:nvSpPr>
          <p:spPr>
            <a:xfrm>
              <a:off x="17179770" y="1028700"/>
              <a:ext cx="79529" cy="9652706"/>
            </a:xfrm>
            <a:prstGeom prst="rect">
              <a:avLst/>
            </a:prstGeom>
            <a:solidFill>
              <a:srgbClr val="0B0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28AD6-5019-4834-B8D8-9388E10A05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710647" y="9589808"/>
            <a:ext cx="2389094" cy="6971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Google Shape;97;p24">
            <a:extLst>
              <a:ext uri="{FF2B5EF4-FFF2-40B4-BE49-F238E27FC236}">
                <a16:creationId xmlns:a16="http://schemas.microsoft.com/office/drawing/2014/main" id="{F7C4B57D-31D1-4CF4-998F-482855792BCF}"/>
              </a:ext>
            </a:extLst>
          </p:cNvPr>
          <p:cNvSpPr txBox="1"/>
          <p:nvPr/>
        </p:nvSpPr>
        <p:spPr>
          <a:xfrm>
            <a:off x="4148079" y="-39848"/>
            <a:ext cx="9991842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 b="1" dirty="0">
                <a:solidFill>
                  <a:srgbClr val="0B0F1E"/>
                </a:solidFill>
                <a:latin typeface="+mn-lt"/>
                <a:ea typeface="Roboto"/>
                <a:cs typeface="Roboto"/>
                <a:sym typeface="Roboto"/>
              </a:rPr>
              <a:t>Metodología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9FF9E1C-11CF-496C-88A2-336268A227D6}"/>
              </a:ext>
            </a:extLst>
          </p:cNvPr>
          <p:cNvGrpSpPr/>
          <p:nvPr/>
        </p:nvGrpSpPr>
        <p:grpSpPr>
          <a:xfrm>
            <a:off x="389117" y="-552450"/>
            <a:ext cx="16640462" cy="8845092"/>
            <a:chOff x="0" y="-615533"/>
            <a:chExt cx="12283792" cy="6763449"/>
          </a:xfrm>
        </p:grpSpPr>
        <p:graphicFrame>
          <p:nvGraphicFramePr>
            <p:cNvPr id="15" name="Diagrama 14">
              <a:extLst>
                <a:ext uri="{FF2B5EF4-FFF2-40B4-BE49-F238E27FC236}">
                  <a16:creationId xmlns:a16="http://schemas.microsoft.com/office/drawing/2014/main" id="{4BB8175E-F2EF-49C9-8551-FFF43FFE198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6978883"/>
                </p:ext>
              </p:extLst>
            </p:nvPr>
          </p:nvGraphicFramePr>
          <p:xfrm>
            <a:off x="0" y="-615533"/>
            <a:ext cx="12123906" cy="67634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4" name="Marcador de número de diapositiva 1">
              <a:extLst>
                <a:ext uri="{FF2B5EF4-FFF2-40B4-BE49-F238E27FC236}">
                  <a16:creationId xmlns:a16="http://schemas.microsoft.com/office/drawing/2014/main" id="{F6EC639F-ED60-4025-A531-2DEE60F10F69}"/>
                </a:ext>
              </a:extLst>
            </p:cNvPr>
            <p:cNvSpPr txBox="1">
              <a:spLocks/>
            </p:cNvSpPr>
            <p:nvPr/>
          </p:nvSpPr>
          <p:spPr>
            <a:xfrm>
              <a:off x="8576553" y="5740817"/>
              <a:ext cx="2743200" cy="365125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fld id="{F80F6065-E389-4BC2-B781-7A8C38A334EB}" type="slidenum">
                <a:rPr lang="es-CL" smtClean="0"/>
                <a:pPr/>
                <a:t>7</a:t>
              </a:fld>
              <a:endParaRPr lang="es-CL" dirty="0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9E67FD3-4042-4F32-8B0D-40F48F1F5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886" y="3499171"/>
              <a:ext cx="1629002" cy="1371791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F40E8DA4-D7E7-4B35-B8DC-8F8CE0E3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6548" y="3499171"/>
              <a:ext cx="1305107" cy="1228896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85A650C-5414-48EF-97B7-CED185C7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9478" y="3565855"/>
              <a:ext cx="1514686" cy="1305107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F526181-0F01-4CEA-AC48-17D95F7E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5955" b="28525"/>
            <a:stretch/>
          </p:blipFill>
          <p:spPr>
            <a:xfrm>
              <a:off x="10654790" y="3565855"/>
              <a:ext cx="1629002" cy="1273274"/>
            </a:xfrm>
            <a:prstGeom prst="rect">
              <a:avLst/>
            </a:prstGeom>
          </p:spPr>
        </p:pic>
        <p:pic>
          <p:nvPicPr>
            <p:cNvPr id="20" name="Imagen 19" descr="Icono&#10;&#10;Descripción generada automáticamente">
              <a:extLst>
                <a:ext uri="{FF2B5EF4-FFF2-40B4-BE49-F238E27FC236}">
                  <a16:creationId xmlns:a16="http://schemas.microsoft.com/office/drawing/2014/main" id="{B9FC52F0-B1F3-49DA-8B93-C055D4C8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158" y="3565855"/>
              <a:ext cx="1040957" cy="1040957"/>
            </a:xfrm>
            <a:prstGeom prst="rect">
              <a:avLst/>
            </a:prstGeom>
          </p:spPr>
        </p:pic>
        <p:pic>
          <p:nvPicPr>
            <p:cNvPr id="21" name="Imagen 20" descr="Icono&#10;&#10;Descripción generada automáticamente">
              <a:extLst>
                <a:ext uri="{FF2B5EF4-FFF2-40B4-BE49-F238E27FC236}">
                  <a16:creationId xmlns:a16="http://schemas.microsoft.com/office/drawing/2014/main" id="{589D094C-47FE-4F9F-B956-3C4C944AF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50000"/>
                      </a14:imgEffect>
                      <a14:imgEffect>
                        <a14:brightnessContrast bright="20000"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589" y="3630972"/>
              <a:ext cx="975840" cy="97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30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000">
        <p159:morph option="byObject"/>
      </p:transition>
    </mc:Choice>
    <mc:Fallback xmlns="">
      <p:transition spd="slow" advTm="2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E30679-AE88-498D-AA8F-0602D0D64BD4}"/>
              </a:ext>
            </a:extLst>
          </p:cNvPr>
          <p:cNvSpPr/>
          <p:nvPr/>
        </p:nvSpPr>
        <p:spPr>
          <a:xfrm>
            <a:off x="-2546001" y="6429239"/>
            <a:ext cx="5850489" cy="102870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121" name="Google Shape;121;p2"/>
          <p:cNvSpPr txBox="1"/>
          <p:nvPr/>
        </p:nvSpPr>
        <p:spPr>
          <a:xfrm>
            <a:off x="1832830" y="425085"/>
            <a:ext cx="1462868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b="1" dirty="0">
                <a:solidFill>
                  <a:srgbClr val="0B0F1E"/>
                </a:solidFill>
                <a:latin typeface="+mj-lt"/>
                <a:ea typeface="Roboto"/>
                <a:cs typeface="Roboto"/>
                <a:sym typeface="Roboto"/>
              </a:rPr>
              <a:t>¿Qué es una anomalía?</a:t>
            </a:r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DDAB7DEE-ECB1-40D7-8032-3B49AE904478}"/>
              </a:ext>
            </a:extLst>
          </p:cNvPr>
          <p:cNvSpPr txBox="1">
            <a:spLocks/>
          </p:cNvSpPr>
          <p:nvPr/>
        </p:nvSpPr>
        <p:spPr>
          <a:xfrm>
            <a:off x="1718879" y="1443065"/>
            <a:ext cx="15046742" cy="11880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CL" sz="6600" dirty="0">
              <a:ea typeface="Cambria" panose="020405030504060302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E3AF96-605B-468F-858D-854A72E19F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666" y="2038641"/>
            <a:ext cx="11493526" cy="633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CAF51D44-5FDC-47A1-B49D-6E4977F69706}"/>
              </a:ext>
            </a:extLst>
          </p:cNvPr>
          <p:cNvSpPr txBox="1">
            <a:spLocks/>
          </p:cNvSpPr>
          <p:nvPr/>
        </p:nvSpPr>
        <p:spPr>
          <a:xfrm>
            <a:off x="1028701" y="8695858"/>
            <a:ext cx="6761163" cy="431800"/>
          </a:xfrm>
          <a:prstGeom prst="rect">
            <a:avLst/>
          </a:prstGeom>
          <a:noFill/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spcFirstLastPara="1" vert="horz" wrap="square" lIns="91440" tIns="45720" rIns="91440" bIns="4572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ln w="0"/>
                <a:solidFill>
                  <a:schemeClr val="tx1"/>
                </a:solidFill>
                <a:latin typeface="+mj-lt"/>
                <a:ea typeface="+mj-ea"/>
                <a:cs typeface="+mj-cs"/>
              </a:rPr>
              <a:t>Fuente: Ichi.pro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A02DB66-C0B6-4E1D-834F-3FB74DA61506}"/>
              </a:ext>
            </a:extLst>
          </p:cNvPr>
          <p:cNvSpPr/>
          <p:nvPr/>
        </p:nvSpPr>
        <p:spPr>
          <a:xfrm>
            <a:off x="10456593" y="1916017"/>
            <a:ext cx="738170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Un punto que se desvía considerablemente del resto del </a:t>
            </a:r>
            <a:r>
              <a:rPr lang="es-MX" sz="4800" dirty="0" err="1">
                <a:solidFill>
                  <a:srgbClr val="222222"/>
                </a:solidFill>
                <a:latin typeface="+mn-lt"/>
                <a:ea typeface="Roboto" panose="020B0604020202020204" charset="0"/>
              </a:rPr>
              <a:t>dataset</a:t>
            </a:r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, es considerado una anomalía puntual. Un ejemplo de esto podría ser un cambio drástico</a:t>
            </a:r>
          </a:p>
          <a:p>
            <a:r>
              <a:rPr lang="es-MX" sz="48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en la conductividad eléctrica de un pozo monitoreado.</a:t>
            </a:r>
          </a:p>
        </p:txBody>
      </p:sp>
    </p:spTree>
    <p:extLst>
      <p:ext uri="{BB962C8B-B14F-4D97-AF65-F5344CB8AC3E}">
        <p14:creationId xmlns:p14="http://schemas.microsoft.com/office/powerpoint/2010/main" val="2235974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0000">
        <p159:morph option="byObject"/>
      </p:transition>
    </mc:Choice>
    <mc:Fallback>
      <p:transition spd="slow" advTm="1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>
            <a:off x="-2726148" y="-1041601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52" name="Google Shape;152;p4"/>
          <p:cNvSpPr/>
          <p:nvPr/>
        </p:nvSpPr>
        <p:spPr>
          <a:xfrm rot="10800000">
            <a:off x="372768" y="499711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252E06B-E903-433D-A3F6-A43ABE263467}"/>
              </a:ext>
            </a:extLst>
          </p:cNvPr>
          <p:cNvSpPr/>
          <p:nvPr/>
        </p:nvSpPr>
        <p:spPr>
          <a:xfrm>
            <a:off x="-2691872" y="-590474"/>
            <a:ext cx="5108970" cy="10840217"/>
          </a:xfrm>
          <a:prstGeom prst="rect">
            <a:avLst/>
          </a:prstGeom>
          <a:solidFill>
            <a:srgbClr val="FFFFFF">
              <a:alpha val="76078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26" name="Google Shape;147;p4">
            <a:extLst>
              <a:ext uri="{FF2B5EF4-FFF2-40B4-BE49-F238E27FC236}">
                <a16:creationId xmlns:a16="http://schemas.microsoft.com/office/drawing/2014/main" id="{08B91051-A020-4938-A9A6-1E1D9628CFBD}"/>
              </a:ext>
            </a:extLst>
          </p:cNvPr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;p24">
            <a:extLst>
              <a:ext uri="{FF2B5EF4-FFF2-40B4-BE49-F238E27FC236}">
                <a16:creationId xmlns:a16="http://schemas.microsoft.com/office/drawing/2014/main" id="{18BFC2AC-4A49-432F-BAA3-2ABEC2B36C1D}"/>
              </a:ext>
            </a:extLst>
          </p:cNvPr>
          <p:cNvSpPr txBox="1"/>
          <p:nvPr/>
        </p:nvSpPr>
        <p:spPr>
          <a:xfrm>
            <a:off x="3154105" y="-83289"/>
            <a:ext cx="14105194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500" b="1" dirty="0">
                <a:solidFill>
                  <a:srgbClr val="0B0F1E"/>
                </a:solidFill>
                <a:latin typeface="+mn-lt"/>
                <a:ea typeface="Roboto" panose="020B0604020202020204" charset="0"/>
                <a:cs typeface="Roboto"/>
                <a:sym typeface="Roboto"/>
              </a:rPr>
              <a:t>Caso de estudio</a:t>
            </a:r>
            <a:endParaRPr sz="7500" b="1" dirty="0">
              <a:solidFill>
                <a:srgbClr val="0B0F1E"/>
              </a:solidFill>
              <a:latin typeface="+mn-lt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15" name="Google Shape;124;p2">
            <a:extLst>
              <a:ext uri="{FF2B5EF4-FFF2-40B4-BE49-F238E27FC236}">
                <a16:creationId xmlns:a16="http://schemas.microsoft.com/office/drawing/2014/main" id="{3D4DBCFA-8286-4B41-9846-DE954CD7CC34}"/>
              </a:ext>
            </a:extLst>
          </p:cNvPr>
          <p:cNvSpPr txBox="1"/>
          <p:nvPr/>
        </p:nvSpPr>
        <p:spPr>
          <a:xfrm rot="16200000">
            <a:off x="16362399" y="5254372"/>
            <a:ext cx="2574369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B0F1E"/>
                </a:solidFill>
                <a:latin typeface="Roboto" panose="020B0604020202020204" charset="0"/>
                <a:ea typeface="Roboto" panose="020B0604020202020204" charset="0"/>
              </a:rPr>
              <a:t>Sistema </a:t>
            </a:r>
            <a:r>
              <a:rPr lang="en-US" sz="2400" dirty="0">
                <a:solidFill>
                  <a:srgbClr val="0B0F1E"/>
                </a:solidFill>
                <a:latin typeface="+mn-lt"/>
                <a:ea typeface="Roboto" panose="020B0604020202020204" charset="0"/>
              </a:rPr>
              <a:t>Experto</a:t>
            </a:r>
            <a:endParaRPr dirty="0">
              <a:latin typeface="+mn-lt"/>
              <a:ea typeface="Roboto" panose="020B060402020202020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876898" y="9592888"/>
            <a:ext cx="2389094" cy="6941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  <a:latin typeface="+mn-lt"/>
                <a:ea typeface="Roboto" panose="020B0604020202020204" charset="0"/>
              </a:rPr>
              <a:t>9</a:t>
            </a:fld>
            <a:endParaRPr lang="en-US" dirty="0">
              <a:solidFill>
                <a:schemeClr val="bg1"/>
              </a:solidFill>
              <a:latin typeface="+mn-lt"/>
              <a:ea typeface="Roboto" panose="020B0604020202020204" charset="0"/>
            </a:endParaRP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6749C733-150A-45FC-B1BA-C9F70B6C4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" t="7331" r="-846" b="993"/>
          <a:stretch/>
        </p:blipFill>
        <p:spPr>
          <a:xfrm>
            <a:off x="366392" y="1624784"/>
            <a:ext cx="10281600" cy="2805282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16DF3190-2C71-4B2C-AB1B-7F6D745E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7" y="4062614"/>
            <a:ext cx="10281600" cy="3060000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40CA4A9-4B39-4019-88E6-8551B290D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03" b="8324"/>
          <a:stretch/>
        </p:blipFill>
        <p:spPr>
          <a:xfrm>
            <a:off x="273017" y="6707019"/>
            <a:ext cx="9037238" cy="2805281"/>
          </a:xfrm>
          <a:prstGeom prst="rect">
            <a:avLst/>
          </a:prstGeom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D1884CA0-860A-4BA5-977D-BE70AB511F36}"/>
              </a:ext>
            </a:extLst>
          </p:cNvPr>
          <p:cNvSpPr/>
          <p:nvPr/>
        </p:nvSpPr>
        <p:spPr>
          <a:xfrm>
            <a:off x="9144000" y="1308085"/>
            <a:ext cx="8035771" cy="47705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Pozo monitoreado en la localidad de Horcón.</a:t>
            </a:r>
          </a:p>
          <a:p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Dificultades: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Mayoría de los datos representan a una operación “normal”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Pocos eventos “anómalos” etiquetados  manualmente por un experto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Anomalías son en su mayoría puntuales y colectivas</a:t>
            </a:r>
          </a:p>
          <a:p>
            <a:endParaRPr lang="es-ES" sz="4800" dirty="0">
              <a:solidFill>
                <a:srgbClr val="222222"/>
              </a:solidFill>
              <a:latin typeface="+mn-lt"/>
              <a:ea typeface="Roboto" panose="020B060402020202020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154E93B-9FD4-49E2-9152-650B36B32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570" y="6074735"/>
            <a:ext cx="2901615" cy="9926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D75226F-C68C-4CBF-92BF-DBA6F6B1E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4755" y="5873872"/>
            <a:ext cx="4575125" cy="3496144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C0D37E6A-B629-4D1A-B5B2-AD5E39A9DFDC}"/>
              </a:ext>
            </a:extLst>
          </p:cNvPr>
          <p:cNvSpPr/>
          <p:nvPr/>
        </p:nvSpPr>
        <p:spPr>
          <a:xfrm>
            <a:off x="7315200" y="1255713"/>
            <a:ext cx="1810485" cy="8114304"/>
          </a:xfrm>
          <a:prstGeom prst="rect">
            <a:avLst/>
          </a:prstGeom>
          <a:solidFill>
            <a:srgbClr val="4F81BD">
              <a:alpha val="2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95D600D-B028-4813-9609-1BC5D45E3E6E}"/>
              </a:ext>
            </a:extLst>
          </p:cNvPr>
          <p:cNvSpPr txBox="1"/>
          <p:nvPr/>
        </p:nvSpPr>
        <p:spPr>
          <a:xfrm>
            <a:off x="7286827" y="1213065"/>
            <a:ext cx="18104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Conjunto de test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1237A9F-6C75-4104-9E82-0EB59D94D869}"/>
              </a:ext>
            </a:extLst>
          </p:cNvPr>
          <p:cNvSpPr/>
          <p:nvPr/>
        </p:nvSpPr>
        <p:spPr>
          <a:xfrm>
            <a:off x="389117" y="1295016"/>
            <a:ext cx="6942707" cy="8114304"/>
          </a:xfrm>
          <a:prstGeom prst="rect">
            <a:avLst/>
          </a:prstGeom>
          <a:solidFill>
            <a:schemeClr val="accent3">
              <a:alpha val="2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8570800-8882-4786-B0DE-BAD5B20192B3}"/>
              </a:ext>
            </a:extLst>
          </p:cNvPr>
          <p:cNvSpPr txBox="1"/>
          <p:nvPr/>
        </p:nvSpPr>
        <p:spPr>
          <a:xfrm>
            <a:off x="3409981" y="1192036"/>
            <a:ext cx="29575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222222"/>
                </a:solidFill>
                <a:latin typeface="+mn-lt"/>
                <a:ea typeface="Roboto" panose="020B0604020202020204" charset="0"/>
              </a:rPr>
              <a:t>Conjunto de entrenamiento</a:t>
            </a:r>
          </a:p>
        </p:txBody>
      </p:sp>
    </p:spTree>
    <p:extLst>
      <p:ext uri="{BB962C8B-B14F-4D97-AF65-F5344CB8AC3E}">
        <p14:creationId xmlns:p14="http://schemas.microsoft.com/office/powerpoint/2010/main" val="230151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19264</TotalTime>
  <Words>1479</Words>
  <Application>Microsoft Office PowerPoint</Application>
  <PresentationFormat>Personalizado</PresentationFormat>
  <Paragraphs>191</Paragraphs>
  <Slides>15</Slides>
  <Notes>15</Notes>
  <HiddenSlides>1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Roboto</vt:lpstr>
      <vt:lpstr>Calibri</vt:lpstr>
      <vt:lpstr>Symbol</vt:lpstr>
      <vt:lpstr>Arial</vt:lpstr>
      <vt:lpstr>Office Theme</vt:lpstr>
      <vt:lpstr>Imagen de pincel</vt:lpstr>
      <vt:lpstr>Presentación de PowerPoint</vt:lpstr>
      <vt:lpstr>Presentación de PowerPoint</vt:lpstr>
      <vt:lpstr>Fuente: Prensa UChile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Última versión: Incorpora configuración inicial de los experimentos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Maxi Jones</dc:creator>
  <cp:lastModifiedBy>Maximiliano Jones</cp:lastModifiedBy>
  <cp:revision>81</cp:revision>
  <dcterms:created xsi:type="dcterms:W3CDTF">2006-08-16T00:00:00Z</dcterms:created>
  <dcterms:modified xsi:type="dcterms:W3CDTF">2022-03-23T11:43:42Z</dcterms:modified>
</cp:coreProperties>
</file>